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01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8459"/>
    <p:restoredTop sz="94150"/>
  </p:normalViewPr>
  <p:slideViewPr>
    <p:cSldViewPr snapToGrid="0">
      <p:cViewPr varScale="1">
        <p:scale>
          <a:sx n="108" d="100"/>
          <a:sy n="108" d="100"/>
        </p:scale>
        <p:origin x="1086" y="108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charts/_rels/chart1.xml.rels><?xml version="1.0" encoding="UTF-8" standalone="yes" ?><Relationships xmlns="http://schemas.openxmlformats.org/package/2006/relationships"><Relationship Id="rId1" Type="http://schemas.openxmlformats.org/officeDocument/2006/relationships/package" Target="../embeddings/Worksheet1.xlsx"  /></Relationships>
</file>

<file path=ppt/charts/chart1.xml><?xml version="1.0" encoding="utf-8"?>
<c:chartSpace xmlns:r="http://schemas.openxmlformats.org/officeDocument/2006/relationships" xmlns:a="http://schemas.openxmlformats.org/drawingml/2006/main" xmlns:c="http://schemas.openxmlformats.org/drawingml/2006/chart">
  <c:date1904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roundedCorners val="0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elete val="0"/>
            <c:spPr>
              <a:noFill/>
              <a:ln w="9525">
                <a:noFill/>
              </a:ln>
              <a:effectLst/>
            </c:spPr>
            <c:txPr>
              <a:bodyPr rot="0" vert="horz"/>
              <a:lstStyle/>
              <a:p>
                <a:pPr>
                  <a:defRPr sz="1197" b="0" i="0"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0.7</c:v>
                </c:pt>
                <c:pt idx="4">
                  <c:v>2.4</c:v>
                </c:pt>
                <c:pt idx="5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>
              <a:noFill/>
            </a:ln>
            <a:effectLst/>
          </c:spPr>
          <c:invertIfNegative val="0"/>
          <c:dLbls>
            <c:delete val="0"/>
            <c:spPr>
              <a:noFill/>
              <a:ln w="9525">
                <a:noFill/>
              </a:ln>
              <a:effectLst/>
            </c:spPr>
            <c:txPr>
              <a:bodyPr rot="0" vert="horz"/>
              <a:lstStyle/>
              <a:p>
                <a:pPr>
                  <a:defRPr sz="1197" b="0" i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2.1</c:v>
                </c:pt>
                <c:pt idx="1">
                  <c:v>2.2000000000000002</c:v>
                </c:pt>
                <c:pt idx="2">
                  <c:v>3.8</c:v>
                </c:pt>
                <c:pt idx="3">
                  <c:v>3.8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  <a:effectLst/>
          </c:spPr>
          <c:invertIfNegative val="0"/>
          <c:dLbls>
            <c:delete val="0"/>
            <c:spPr>
              <a:noFill/>
              <a:ln w="9525">
                <a:noFill/>
              </a:ln>
              <a:effectLst/>
            </c:spPr>
            <c:txPr>
              <a:bodyPr rot="0" vert="horz"/>
              <a:lstStyle/>
              <a:p>
                <a:pPr>
                  <a:defRPr sz="1197" b="0" i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1.9</c:v>
                </c:pt>
                <c:pt idx="1">
                  <c:v>4.2</c:v>
                </c:pt>
                <c:pt idx="2">
                  <c:v>6.4</c:v>
                </c:pt>
                <c:pt idx="3">
                  <c:v>15.6</c:v>
                </c:pt>
                <c:pt idx="4">
                  <c:v>13.3</c:v>
                </c:pt>
                <c:pt idx="5">
                  <c:v>14.1</c:v>
                </c:pt>
              </c:numCache>
            </c:numRef>
          </c:val>
        </c:ser>
        <c:dLbls>
          <c:delete val="0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100"/>
        <c:axId val="430234472"/>
        <c:axId val="430238408"/>
      </c:barChart>
      <c:catAx>
        <c:axId val="430234472"/>
        <c:scaling>
          <c:orientation val="minMax"/>
        </c:scaling>
        <c:axPos val="b"/>
        <c:crossAx val="430238408"/>
        <c:delete val="0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/>
          <a:lstStyle/>
          <a:p>
            <a:pPr>
              <a:defRPr sz="1197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ko-KR"/>
          </a:p>
        </c:txPr>
        <c:crosses val="autoZero"/>
        <c:auto val="1"/>
        <c:lblAlgn val="ctr"/>
        <c:lblOffset val="100"/>
        <c:tickMarkSkip val="1"/>
        <c:noMultiLvlLbl val="0"/>
      </c:catAx>
      <c:valAx>
        <c:axId val="430238408"/>
        <c:scaling>
          <c:orientation val="minMax"/>
        </c:scaling>
        <c:axPos val="l"/>
        <c:crossAx val="430234472"/>
        <c:delete val="0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>
            <a:noFill/>
          </a:ln>
          <a:effectLst/>
        </c:spPr>
        <c:txPr>
          <a:bodyPr/>
          <a:lstStyle/>
          <a:p>
            <a:pPr>
              <a:defRPr sz="1197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ko-KR"/>
          </a:p>
        </c:txPr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 w="9525">
          <a:noFill/>
        </a:ln>
        <a:effectLst/>
      </c:spPr>
      <c:txPr>
        <a:bodyPr rot="0" vert="horz"/>
        <a:lstStyle/>
        <a:p>
          <a:pPr>
            <a:defRPr sz="1197" b="0" i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ko-KR"/>
        </a:p>
      </c:txPr>
    </c:legend>
    <c:dispBlanksAs val="gap"/>
  </c:chart>
  <c:txPr>
    <a:bodyPr/>
    <a:lstStyle/>
    <a:p>
      <a:pPr>
        <a:defRPr/>
      </a:pPr>
      <a:endParaRPr lang="ko-KR"/>
    </a:p>
  </c:txPr>
  <c:spPr>
    <a:noFill/>
    <a:ln w="9525">
      <a:noFill/>
    </a:ln>
    <a:effectLst/>
  </c:spPr>
  <c:extLst>
    <c:ext uri="CC8EB2C9-7E31-499d-B8F2-F6CE61031016">
      <ho:hncChartStyle xmlns:ho="http://schemas.haansoft.com/office/8.0" layoutIndex="-1" colorIndex="-1" styleIndex="-1"/>
    </c:ext>
  </c:extLst>
  <c:externalData r:id="rId1">
    <c:autoUpdate val="0"/>
  </c:externalData>
</c:chartSpace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303" tIns="45651" rIns="91303" bIns="45651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303" tIns="45651" rIns="91303" bIns="45651"/>
          <a:lstStyle>
            <a:lvl1pPr algn="r">
              <a:defRPr sz="1200"/>
            </a:lvl1pPr>
          </a:lstStyle>
          <a:p>
            <a:pPr lvl="0">
              <a:defRPr/>
            </a:pPr>
            <a:fld id="{D13E16EC-CFBF-420D-B6A2-1735A5D94F59}" type="datetime1">
              <a:rPr lang="ru-RU"/>
              <a:pPr lvl="0">
                <a:defRPr/>
              </a:pPr>
              <a:t>18-08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03" tIns="45651" rIns="91303" bIns="45651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anchor="b"/>
          <a:lstStyle>
            <a:lvl1pPr algn="r">
              <a:defRPr sz="1200"/>
            </a:lvl1pPr>
          </a:lstStyle>
          <a:p>
            <a:pPr lvl="0">
              <a:defRPr/>
            </a:pPr>
            <a:fld id="{7DE9698E-C00E-4B2D-A0DA-4316A9494AF1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8D02A14-C26F-FC45-8B91-8275F7F8AD47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2252305" y="1242555"/>
            <a:ext cx="2293064" cy="334909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8D02A14-C26F-FC45-8B91-8275F7F8AD47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</p:spTree>
  </p:cSld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8D02A14-C26F-FC45-8B91-8275F7F8AD47}" type="slidenum">
              <a:rPr lang="en-US"/>
              <a:pPr lvl="0">
                <a:defRPr/>
              </a:pPr>
              <a:t>5</a:t>
            </a:fld>
            <a:endParaRPr lang="en-US"/>
          </a:p>
        </p:txBody>
      </p:sp>
    </p:spTree>
  </p:cSld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8D02A14-C26F-FC45-8B91-8275F7F8AD47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8D02A14-C26F-FC45-8B91-8275F7F8AD47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196-BF57-48F1-BC2C-3062B379C505}" type="datetime1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82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C108-2F95-4643-B2A7-A8B06A703CA8}" type="datetime1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4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847897"/>
            <a:ext cx="2628900" cy="5329066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847897"/>
            <a:ext cx="7734300" cy="53290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5B1D-0AEB-4151-A63A-B35BCEB0C4B1}" type="datetime1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6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8BA1-9F27-41E0-9820-80EE087E164A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0A23-38C0-4FC0-846F-ABDCFD79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97190"/>
      </p:ext>
    </p:extLst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defRPr>
            </a:lvl1pPr>
          </a:lstStyle>
          <a:p>
            <a:pPr lvl="0">
              <a:defRPr/>
            </a:pPr>
            <a:fld id="{B6F15528-21DE-4FAA-801E-634DDDAF4B2B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1_Blank" preserve="1" userDrawn="1">
  <p:cSld name="1_Blank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9982200" y="753386"/>
            <a:ext cx="1474275" cy="101820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3400" y="533400"/>
            <a:ext cx="11125200" cy="5791200"/>
          </a:xfrm>
        </p:spPr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</a:defRPr>
            </a:lvl1pPr>
          </a:lstStyle>
          <a:p>
            <a:pPr lvl="0">
              <a:defRPr/>
            </a:pPr>
            <a:fld id="{B6F15528-21DE-4FAA-801E-634DDDAF4B2B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6E6-60CE-4BB5-9F0B-F0048A42A36B}" type="datetime1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8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1856-E6F5-44FB-B830-656C5E816BDB}" type="datetime1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0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2B0C-4C6A-432F-8C85-8832E302548E}" type="datetime1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3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723207"/>
            <a:ext cx="10515600" cy="96748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8226-9D71-406F-A7D6-2BDE835DDEA2}" type="datetime1">
              <a:rPr lang="ru-RU" smtClean="0"/>
              <a:t>20.05.2025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7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C291-F6CF-426F-8EA6-EFA1C9E78DB2}" type="datetime1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6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5324-2CD4-401B-A2C7-9BC51D150EDE}" type="datetime1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3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A08A-345D-44DB-A494-F24431886EFD}" type="datetime1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2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CDF-6D35-4092-AA5D-7807B0915A3B}" type="datetime1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51179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Тема Offi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E9AC8005-E615-4421-83E1-147E2F93A656}" type="datetime1">
              <a:rPr lang="ru-RU"/>
              <a:pPr lvl="0">
                <a:defRPr/>
              </a:pPr>
              <a:t>18-08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97A5EA53-E373-4181-BADD-D887A19FBCC1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ransition xmlns:mc="http://schemas.openxmlformats.org/markup-compatibility/2006" xmlns:hp="http://schemas.haansoft.com/office/presentation/8.0" mc:Ignorable="hp" hp:hslDur="500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7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3.xml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chart" Target="../charts/chart1.xml"  /><Relationship Id="rId3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7.png"  /><Relationship Id="rId4" Type="http://schemas.openxmlformats.org/officeDocument/2006/relationships/image" Target="../media/image7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7.png"  /><Relationship Id="rId8" Type="http://schemas.openxmlformats.org/officeDocument/2006/relationships/image" Target="../media/image7.png"  /><Relationship Id="rId9" Type="http://schemas.openxmlformats.org/officeDocument/2006/relationships/image" Target="../media/image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3.xml"  /><Relationship Id="rId3" Type="http://schemas.openxmlformats.org/officeDocument/2006/relationships/image" Target="../media/image1.png"  /><Relationship Id="rId4" Type="http://schemas.openxmlformats.org/officeDocument/2006/relationships/image" Target="../media/image9.jpeg"  /><Relationship Id="rId5" Type="http://schemas.openxmlformats.org/officeDocument/2006/relationships/image" Target="../media/image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4.xml"  /><Relationship Id="rId3" Type="http://schemas.openxmlformats.org/officeDocument/2006/relationships/image" Target="../media/image10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  <p:sp>
        <p:nvSpPr>
          <p:cNvPr id="7" name="object 14"/>
          <p:cNvSpPr txBox="1"/>
          <p:nvPr/>
        </p:nvSpPr>
        <p:spPr>
          <a:xfrm>
            <a:off x="8163977" y="3649992"/>
            <a:ext cx="3051198" cy="865166"/>
          </a:xfrm>
          <a:prstGeom prst="rect">
            <a:avLst/>
          </a:prstGeom>
        </p:spPr>
        <p:txBody>
          <a:bodyPr vert="horz" wrap="square" lIns="0" tIns="18599" rIns="0" bIns="0">
            <a:spAutoFit/>
          </a:bodyPr>
          <a:lstStyle/>
          <a:p>
            <a:pPr marL="16909">
              <a:spcBef>
                <a:spcPts val="146"/>
              </a:spcBef>
              <a:spcAft>
                <a:spcPts val="600"/>
              </a:spcAft>
              <a:defRPr/>
            </a:pPr>
            <a:r>
              <a:rPr sz="2400" b="1" spc="-7">
                <a:solidFill>
                  <a:schemeClr val="tx1">
                    <a:lumMod val="65000"/>
                    <a:lumOff val="35000"/>
                  </a:schemeClr>
                </a:solidFill>
                <a:latin typeface="Bebas Neue Bold"/>
                <a:ea typeface="Roboto"/>
                <a:cs typeface="Calibri"/>
              </a:rPr>
              <a:t>РАЗВИТИЕ</a:t>
            </a:r>
            <a:endParaRPr sz="2400" b="1" spc="-7">
              <a:solidFill>
                <a:schemeClr val="tx1">
                  <a:lumMod val="65000"/>
                  <a:lumOff val="35000"/>
                </a:schemeClr>
              </a:solidFill>
              <a:latin typeface="Bebas Neue Bold"/>
              <a:ea typeface="Roboto"/>
              <a:cs typeface="Calibri"/>
            </a:endParaRPr>
          </a:p>
          <a:p>
            <a:pPr marL="16909">
              <a:spcBef>
                <a:spcPts val="13"/>
              </a:spcBef>
              <a:defRPr/>
            </a:pPr>
            <a:r>
              <a:rPr sz="1300">
                <a:latin typeface="Roboto"/>
                <a:ea typeface="Roboto"/>
                <a:cs typeface="Calibri"/>
              </a:rPr>
              <a:t>сосредоточены</a:t>
            </a:r>
            <a:r>
              <a:rPr lang="en-US" sz="1300">
                <a:latin typeface="Roboto"/>
                <a:ea typeface="Roboto"/>
                <a:cs typeface="Calibri"/>
              </a:rPr>
              <a:t> </a:t>
            </a:r>
            <a:r>
              <a:rPr sz="1300" b="0" spc="7">
                <a:latin typeface="Roboto"/>
                <a:ea typeface="Roboto"/>
                <a:cs typeface="Calibri"/>
              </a:rPr>
              <a:t>на ключевых </a:t>
            </a:r>
            <a:br>
              <a:rPr lang="ru-RU" sz="1300" b="0" spc="7">
                <a:latin typeface="Roboto"/>
                <a:ea typeface="Roboto"/>
                <a:cs typeface="Calibri"/>
              </a:rPr>
            </a:br>
            <a:r>
              <a:rPr sz="1300">
                <a:latin typeface="Roboto"/>
                <a:ea typeface="Roboto"/>
                <a:cs typeface="Calibri"/>
              </a:rPr>
              <a:t>для</a:t>
            </a:r>
            <a:r>
              <a:rPr sz="1300" b="0" spc="-105">
                <a:latin typeface="Roboto"/>
                <a:ea typeface="Roboto"/>
                <a:cs typeface="Calibri"/>
              </a:rPr>
              <a:t> </a:t>
            </a:r>
            <a:r>
              <a:rPr sz="1300">
                <a:latin typeface="Roboto"/>
                <a:ea typeface="Roboto"/>
                <a:cs typeface="Calibri"/>
              </a:rPr>
              <a:t>всей России</a:t>
            </a:r>
            <a:r>
              <a:rPr sz="1300" b="0" spc="-40">
                <a:latin typeface="Roboto"/>
                <a:ea typeface="Roboto"/>
                <a:cs typeface="Calibri"/>
              </a:rPr>
              <a:t> </a:t>
            </a:r>
            <a:r>
              <a:rPr sz="1300">
                <a:latin typeface="Roboto"/>
                <a:ea typeface="Roboto"/>
                <a:cs typeface="Calibri"/>
              </a:rPr>
              <a:t>направлениях</a:t>
            </a:r>
            <a:endParaRPr sz="1300">
              <a:latin typeface="Roboto"/>
              <a:ea typeface="Roboto"/>
              <a:cs typeface="Calibri"/>
            </a:endParaRPr>
          </a:p>
        </p:txBody>
      </p:sp>
      <p:sp>
        <p:nvSpPr>
          <p:cNvPr id="8" name="object 15"/>
          <p:cNvSpPr txBox="1"/>
          <p:nvPr/>
        </p:nvSpPr>
        <p:spPr>
          <a:xfrm>
            <a:off x="8153400" y="5234016"/>
            <a:ext cx="3061775" cy="865166"/>
          </a:xfrm>
          <a:prstGeom prst="rect">
            <a:avLst/>
          </a:prstGeom>
        </p:spPr>
        <p:txBody>
          <a:bodyPr vert="horz" wrap="square" lIns="0" tIns="18599" rIns="0" bIns="0">
            <a:spAutoFit/>
          </a:bodyPr>
          <a:lstStyle/>
          <a:p>
            <a:pPr marL="16909">
              <a:spcBef>
                <a:spcPts val="146"/>
              </a:spcBef>
              <a:spcAft>
                <a:spcPts val="600"/>
              </a:spcAft>
              <a:defRPr/>
            </a:pPr>
            <a:r>
              <a:rPr sz="2400" b="1" spc="7">
                <a:solidFill>
                  <a:schemeClr val="tx1">
                    <a:lumMod val="65000"/>
                    <a:lumOff val="35000"/>
                  </a:schemeClr>
                </a:solidFill>
                <a:latin typeface="Bebas Neue Bold"/>
                <a:ea typeface="Roboto"/>
                <a:cs typeface="Calibri"/>
              </a:rPr>
              <a:t>ПЕРСОНАЛИЗАЦИЯ</a:t>
            </a:r>
            <a:endParaRPr sz="2400" b="1" spc="7">
              <a:solidFill>
                <a:schemeClr val="tx1">
                  <a:lumMod val="65000"/>
                  <a:lumOff val="35000"/>
                </a:schemeClr>
              </a:solidFill>
              <a:latin typeface="Bebas Neue Bold"/>
              <a:ea typeface="Roboto"/>
              <a:cs typeface="Calibri"/>
            </a:endParaRPr>
          </a:p>
          <a:p>
            <a:pPr marL="16909">
              <a:spcBef>
                <a:spcPts val="13"/>
              </a:spcBef>
              <a:defRPr/>
            </a:pPr>
            <a:r>
              <a:rPr lang="ru-RU" sz="1300">
                <a:latin typeface="Roboto"/>
                <a:ea typeface="Roboto"/>
                <a:cs typeface="Calibri"/>
              </a:rPr>
              <a:t>касаются</a:t>
            </a:r>
            <a:r>
              <a:rPr lang="ru-RU" sz="1300" b="0" spc="-13">
                <a:latin typeface="Roboto"/>
                <a:ea typeface="Roboto"/>
                <a:cs typeface="Calibri"/>
              </a:rPr>
              <a:t> </a:t>
            </a:r>
            <a:r>
              <a:rPr lang="ru-RU" sz="1300" b="0" spc="-7">
                <a:latin typeface="Roboto"/>
                <a:ea typeface="Roboto"/>
                <a:cs typeface="Calibri"/>
              </a:rPr>
              <a:t>каждого</a:t>
            </a:r>
            <a:r>
              <a:rPr lang="ru-RU" sz="1300">
                <a:latin typeface="Roboto"/>
                <a:ea typeface="Roboto"/>
                <a:cs typeface="Calibri"/>
              </a:rPr>
              <a:t> </a:t>
            </a:r>
            <a:r>
              <a:rPr lang="ru-RU" sz="1300" b="0" spc="7">
                <a:latin typeface="Roboto"/>
                <a:ea typeface="Roboto"/>
                <a:cs typeface="Calibri"/>
              </a:rPr>
              <a:t>и </a:t>
            </a:r>
            <a:r>
              <a:rPr lang="ru-RU" sz="1300">
                <a:latin typeface="Roboto"/>
                <a:ea typeface="Roboto"/>
                <a:cs typeface="Calibri"/>
              </a:rPr>
              <a:t>могут найти</a:t>
            </a:r>
            <a:r>
              <a:rPr lang="ru-RU" sz="1300" b="0" spc="-80">
                <a:latin typeface="Roboto"/>
                <a:ea typeface="Roboto"/>
                <a:cs typeface="Calibri"/>
              </a:rPr>
              <a:t> </a:t>
            </a:r>
            <a:br>
              <a:rPr lang="ru-RU" sz="1300" b="0" spc="-80">
                <a:latin typeface="Roboto"/>
                <a:ea typeface="Roboto"/>
                <a:cs typeface="Calibri"/>
              </a:rPr>
            </a:br>
            <a:r>
              <a:rPr lang="ru-RU" sz="1300">
                <a:latin typeface="Roboto"/>
                <a:ea typeface="Roboto"/>
                <a:cs typeface="Calibri"/>
              </a:rPr>
              <a:t>форму  участия для</a:t>
            </a:r>
            <a:r>
              <a:rPr lang="ru-RU" sz="1300" b="0" spc="-20">
                <a:latin typeface="Roboto"/>
                <a:ea typeface="Roboto"/>
                <a:cs typeface="Calibri"/>
              </a:rPr>
              <a:t> </a:t>
            </a:r>
            <a:r>
              <a:rPr lang="ru-RU" sz="1300">
                <a:latin typeface="Roboto"/>
                <a:ea typeface="Roboto"/>
                <a:cs typeface="Calibri"/>
              </a:rPr>
              <a:t>всех</a:t>
            </a:r>
            <a:endParaRPr lang="ru-RU" sz="1300">
              <a:latin typeface="Roboto"/>
              <a:ea typeface="Roboto"/>
              <a:cs typeface="Calibri"/>
            </a:endParaRPr>
          </a:p>
        </p:txBody>
      </p:sp>
      <p:sp>
        <p:nvSpPr>
          <p:cNvPr id="9" name="object 16"/>
          <p:cNvSpPr txBox="1"/>
          <p:nvPr/>
        </p:nvSpPr>
        <p:spPr>
          <a:xfrm>
            <a:off x="8163978" y="2065968"/>
            <a:ext cx="3051198" cy="865166"/>
          </a:xfrm>
          <a:prstGeom prst="rect">
            <a:avLst/>
          </a:prstGeom>
        </p:spPr>
        <p:txBody>
          <a:bodyPr vert="horz" wrap="square" lIns="0" tIns="18599" rIns="0" bIns="0">
            <a:spAutoFit/>
          </a:bodyPr>
          <a:lstStyle/>
          <a:p>
            <a:pPr marL="16909">
              <a:spcBef>
                <a:spcPts val="146"/>
              </a:spcBef>
              <a:spcAft>
                <a:spcPts val="600"/>
              </a:spcAft>
              <a:defRPr/>
            </a:pPr>
            <a:r>
              <a:rPr sz="2400" b="1" spc="-7">
                <a:solidFill>
                  <a:schemeClr val="tx1">
                    <a:lumMod val="65000"/>
                    <a:lumOff val="35000"/>
                  </a:schemeClr>
                </a:solidFill>
                <a:latin typeface="Bebas Neue Bold"/>
                <a:ea typeface="Roboto"/>
                <a:cs typeface="Calibri"/>
              </a:rPr>
              <a:t>ЗАБОТА </a:t>
            </a:r>
            <a:r>
              <a:rPr sz="2400" b="1" spc="7">
                <a:solidFill>
                  <a:schemeClr val="tx1">
                    <a:lumMod val="65000"/>
                    <a:lumOff val="35000"/>
                  </a:schemeClr>
                </a:solidFill>
                <a:latin typeface="Bebas Neue Bold"/>
                <a:ea typeface="Roboto"/>
                <a:cs typeface="Calibri"/>
              </a:rPr>
              <a:t>О</a:t>
            </a:r>
            <a:r>
              <a:rPr sz="2400" b="1" spc="-7">
                <a:solidFill>
                  <a:schemeClr val="tx1">
                    <a:lumMod val="65000"/>
                    <a:lumOff val="35000"/>
                  </a:schemeClr>
                </a:solidFill>
                <a:latin typeface="Bebas Neue Bold"/>
                <a:ea typeface="Roboto"/>
                <a:cs typeface="Calibri"/>
              </a:rPr>
              <a:t> </a:t>
            </a:r>
            <a:r>
              <a: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Bebas Neue Bold"/>
                <a:ea typeface="Roboto"/>
                <a:cs typeface="Calibri"/>
              </a:rPr>
              <a:t>ЛЮДЯХ</a:t>
            </a:r>
            <a:endParaRPr sz="2400" b="1">
              <a:solidFill>
                <a:schemeClr val="tx1">
                  <a:lumMod val="65000"/>
                  <a:lumOff val="35000"/>
                </a:schemeClr>
              </a:solidFill>
              <a:latin typeface="Bebas Neue Bold"/>
              <a:ea typeface="Roboto"/>
              <a:cs typeface="Calibri"/>
            </a:endParaRPr>
          </a:p>
          <a:p>
            <a:pPr marL="16909">
              <a:spcBef>
                <a:spcPts val="13"/>
              </a:spcBef>
              <a:defRPr/>
            </a:pPr>
            <a:r>
              <a:rPr sz="1300" b="0" spc="-7">
                <a:latin typeface="Roboto"/>
                <a:ea typeface="Roboto"/>
                <a:cs typeface="Calibri"/>
              </a:rPr>
              <a:t>улучшают</a:t>
            </a:r>
            <a:r>
              <a:rPr sz="1300" b="0" spc="-52">
                <a:latin typeface="Roboto"/>
                <a:ea typeface="Roboto"/>
                <a:cs typeface="Calibri"/>
              </a:rPr>
              <a:t> </a:t>
            </a:r>
            <a:r>
              <a:rPr sz="1300">
                <a:latin typeface="Roboto"/>
                <a:ea typeface="Roboto"/>
                <a:cs typeface="Calibri"/>
              </a:rPr>
              <a:t>жизнь:</a:t>
            </a:r>
            <a:r>
              <a:rPr lang="en-US" sz="1300">
                <a:latin typeface="Roboto"/>
                <a:ea typeface="Roboto"/>
                <a:cs typeface="Calibri"/>
              </a:rPr>
              <a:t> </a:t>
            </a:r>
            <a:r>
              <a:rPr sz="1300">
                <a:latin typeface="Roboto"/>
                <a:ea typeface="Roboto"/>
                <a:cs typeface="Calibri"/>
              </a:rPr>
              <a:t>личную, </a:t>
            </a:r>
            <a:br>
              <a:rPr lang="ru-RU" sz="1300">
                <a:latin typeface="Roboto"/>
                <a:ea typeface="Roboto"/>
                <a:cs typeface="Calibri"/>
              </a:rPr>
            </a:br>
            <a:r>
              <a:rPr sz="1300">
                <a:latin typeface="Roboto"/>
                <a:ea typeface="Roboto"/>
                <a:cs typeface="Calibri"/>
              </a:rPr>
              <a:t>профессиональную, среду вокруг</a:t>
            </a:r>
            <a:r>
              <a:rPr sz="1300" b="0" spc="-7">
                <a:latin typeface="Roboto"/>
                <a:ea typeface="Roboto"/>
                <a:cs typeface="Calibri"/>
              </a:rPr>
              <a:t> </a:t>
            </a:r>
            <a:r>
              <a:rPr sz="1300">
                <a:latin typeface="Roboto"/>
                <a:ea typeface="Roboto"/>
                <a:cs typeface="Calibri"/>
              </a:rPr>
              <a:t>нас</a:t>
            </a:r>
            <a:endParaRPr sz="1300">
              <a:latin typeface="Roboto"/>
              <a:ea typeface="Roboto"/>
              <a:cs typeface="Calibri"/>
            </a:endParaRPr>
          </a:p>
        </p:txBody>
      </p:sp>
      <p:sp>
        <p:nvSpPr>
          <p:cNvPr id="10" name="object 20"/>
          <p:cNvSpPr txBox="1"/>
          <p:nvPr/>
        </p:nvSpPr>
        <p:spPr>
          <a:xfrm>
            <a:off x="223241" y="2506265"/>
            <a:ext cx="6868912" cy="1845469"/>
          </a:xfrm>
          <a:prstGeom prst="rect">
            <a:avLst/>
          </a:prstGeom>
        </p:spPr>
        <p:txBody>
          <a:bodyPr vert="horz" wrap="square" lIns="0" tIns="16909" rIns="0" bIns="0">
            <a:spAutoFit/>
          </a:bodyPr>
          <a:lstStyle/>
          <a:p>
            <a:pPr marL="16909" algn="r">
              <a:spcBef>
                <a:spcPts val="133"/>
              </a:spcBef>
              <a:defRPr/>
            </a:pPr>
            <a:r>
              <a:rPr sz="6000" b="1" spc="-27">
                <a:solidFill>
                  <a:srgbClr val="275f94"/>
                </a:solidFill>
                <a:latin typeface="Bebas Neue Bold"/>
                <a:ea typeface="Roboto"/>
                <a:cs typeface="Calibri"/>
              </a:rPr>
              <a:t>НАЦИОНАЛЬНЫ</a:t>
            </a:r>
            <a:r>
              <a:rPr lang="ru-RU" altLang="en-US" sz="6000" b="1" spc="-27">
                <a:solidFill>
                  <a:srgbClr val="275f94"/>
                </a:solidFill>
                <a:latin typeface="Bebas Neue Bold"/>
                <a:ea typeface="Roboto"/>
                <a:cs typeface="Calibri"/>
              </a:rPr>
              <a:t>Е</a:t>
            </a:r>
            <a:r>
              <a:rPr sz="6000" b="1" spc="-27">
                <a:solidFill>
                  <a:srgbClr val="275f94"/>
                </a:solidFill>
                <a:latin typeface="Bebas Neue Bold"/>
                <a:ea typeface="Roboto"/>
                <a:cs typeface="Calibri"/>
              </a:rPr>
              <a:t>ПРОЕКТЫ</a:t>
            </a:r>
            <a:r>
              <a:rPr sz="6000" b="1" spc="-33">
                <a:solidFill>
                  <a:srgbClr val="275f94"/>
                </a:solidFill>
                <a:latin typeface="Bebas Neue Bold"/>
                <a:ea typeface="Roboto"/>
                <a:cs typeface="Calibri"/>
              </a:rPr>
              <a:t> </a:t>
            </a:r>
            <a:r>
              <a:rPr sz="6000" b="1" spc="-46">
                <a:solidFill>
                  <a:srgbClr val="275f94"/>
                </a:solidFill>
                <a:latin typeface="Bebas Neue Bold"/>
                <a:ea typeface="Roboto"/>
                <a:cs typeface="Calibri"/>
              </a:rPr>
              <a:t>ЭТО</a:t>
            </a:r>
            <a:endParaRPr sz="6000" b="1" spc="-46">
              <a:solidFill>
                <a:srgbClr val="275f94"/>
              </a:solidFill>
              <a:latin typeface="Bebas Neue Bold"/>
              <a:ea typeface="Roboto"/>
              <a:cs typeface="Calibri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7472739" y="1853754"/>
            <a:ext cx="698268" cy="1248180"/>
          </a:xfrm>
          <a:prstGeom prst="rect">
            <a:avLst/>
          </a:prstGeom>
        </p:spPr>
        <p:txBody>
          <a:bodyPr vert="horz" wrap="square" lIns="0" tIns="16909" rIns="0" bIns="0">
            <a:spAutoFit/>
          </a:bodyPr>
          <a:lstStyle/>
          <a:p>
            <a:pPr marL="16909">
              <a:spcBef>
                <a:spcPts val="133"/>
              </a:spcBef>
              <a:defRPr/>
            </a:pPr>
            <a:r>
              <a:rPr lang="ru-RU" sz="8000" b="0" spc="-27">
                <a:solidFill>
                  <a:srgbClr val="275f94"/>
                </a:solidFill>
                <a:latin typeface="Bebas Neue Bold"/>
                <a:ea typeface="Roboto"/>
                <a:cs typeface="Calibri"/>
              </a:rPr>
              <a:t>1</a:t>
            </a:r>
            <a:endParaRPr sz="8000">
              <a:solidFill>
                <a:srgbClr val="275f94"/>
              </a:solidFill>
              <a:latin typeface="Bebas Neue Bold"/>
              <a:ea typeface="Roboto"/>
              <a:cs typeface="Calibri"/>
            </a:endParaRPr>
          </a:p>
        </p:txBody>
      </p:sp>
      <p:sp>
        <p:nvSpPr>
          <p:cNvPr id="23" name="object 20"/>
          <p:cNvSpPr txBox="1"/>
          <p:nvPr/>
        </p:nvSpPr>
        <p:spPr>
          <a:xfrm>
            <a:off x="7501612" y="3449399"/>
            <a:ext cx="698268" cy="1248180"/>
          </a:xfrm>
          <a:prstGeom prst="rect">
            <a:avLst/>
          </a:prstGeom>
        </p:spPr>
        <p:txBody>
          <a:bodyPr vert="horz" wrap="square" lIns="0" tIns="16909" rIns="0" bIns="0">
            <a:spAutoFit/>
          </a:bodyPr>
          <a:lstStyle/>
          <a:p>
            <a:pPr marL="16909">
              <a:spcBef>
                <a:spcPts val="133"/>
              </a:spcBef>
              <a:defRPr/>
            </a:pPr>
            <a:r>
              <a:rPr lang="ru-RU" sz="8000" b="0" spc="-27">
                <a:solidFill>
                  <a:srgbClr val="275f94"/>
                </a:solidFill>
                <a:latin typeface="Bebas Neue Bold"/>
                <a:ea typeface="Roboto"/>
                <a:cs typeface="Calibri"/>
              </a:rPr>
              <a:t>2</a:t>
            </a:r>
            <a:endParaRPr sz="8000">
              <a:solidFill>
                <a:srgbClr val="275f94"/>
              </a:solidFill>
              <a:latin typeface="Bebas Neue Bold"/>
              <a:ea typeface="Roboto"/>
              <a:cs typeface="Calibri"/>
            </a:endParaRPr>
          </a:p>
        </p:txBody>
      </p:sp>
      <p:sp>
        <p:nvSpPr>
          <p:cNvPr id="24" name="object 20"/>
          <p:cNvSpPr txBox="1"/>
          <p:nvPr/>
        </p:nvSpPr>
        <p:spPr>
          <a:xfrm>
            <a:off x="7507846" y="5045044"/>
            <a:ext cx="698268" cy="1248180"/>
          </a:xfrm>
          <a:prstGeom prst="rect">
            <a:avLst/>
          </a:prstGeom>
        </p:spPr>
        <p:txBody>
          <a:bodyPr vert="horz" wrap="square" lIns="0" tIns="16909" rIns="0" bIns="0">
            <a:spAutoFit/>
          </a:bodyPr>
          <a:lstStyle/>
          <a:p>
            <a:pPr marL="16909">
              <a:spcBef>
                <a:spcPts val="133"/>
              </a:spcBef>
              <a:defRPr/>
            </a:pPr>
            <a:r>
              <a:rPr lang="ru-RU" sz="8000" b="0" spc="-27">
                <a:solidFill>
                  <a:srgbClr val="275f94"/>
                </a:solidFill>
                <a:latin typeface="Bebas Neue Bold"/>
                <a:ea typeface="Roboto"/>
                <a:cs typeface="Calibri"/>
              </a:rPr>
              <a:t>3</a:t>
            </a:r>
            <a:endParaRPr sz="8000">
              <a:solidFill>
                <a:srgbClr val="275f94"/>
              </a:solidFill>
              <a:latin typeface="Bebas Neue Bold"/>
              <a:ea typeface="Roboto"/>
              <a:cs typeface="Calibri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317586" y="1858402"/>
            <a:ext cx="0" cy="42881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00979" y="0"/>
            <a:ext cx="1031756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990" r="53490"/>
          <a:stretch>
            <a:fillRect/>
          </a:stretch>
        </p:blipFill>
        <p:spPr>
          <a:xfrm>
            <a:off x="0" y="-9367"/>
            <a:ext cx="5450283" cy="6886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61450" t="46530"/>
          <a:stretch>
            <a:fillRect/>
          </a:stretch>
        </p:blipFill>
        <p:spPr>
          <a:xfrm>
            <a:off x="7498080" y="3190240"/>
            <a:ext cx="4719320" cy="3682047"/>
          </a:xfrm>
          <a:prstGeom prst="rect">
            <a:avLst/>
          </a:prstGeom>
        </p:spPr>
      </p:pic>
      <p:sp>
        <p:nvSpPr>
          <p:cNvPr id="10" name="object 13"/>
          <p:cNvSpPr txBox="1"/>
          <p:nvPr/>
        </p:nvSpPr>
        <p:spPr>
          <a:xfrm>
            <a:off x="9100913" y="6159827"/>
            <a:ext cx="2568872" cy="64102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16909" algn="r">
              <a:lnSpc>
                <a:spcPts val="1664"/>
              </a:lnSpc>
              <a:defRPr/>
            </a:pPr>
            <a:r>
              <a:rPr lang="ru-RU" sz="1331">
                <a:solidFill>
                  <a:srgbClr val="275f94"/>
                </a:solidFill>
                <a:latin typeface="Roboto"/>
                <a:ea typeface="Roboto"/>
                <a:cs typeface="+mn-cs"/>
              </a:rPr>
              <a:t>НАЦИОНАЛЬНЫЕПРОЕКТЫ.РФ</a:t>
            </a:r>
            <a:endParaRPr lang="ru-RU" sz="1331">
              <a:solidFill>
                <a:srgbClr val="275f94"/>
              </a:solidFill>
              <a:latin typeface="Roboto"/>
              <a:ea typeface="Roboto"/>
              <a:cs typeface="+mn-cs"/>
            </a:endParaRPr>
          </a:p>
          <a:p>
            <a:pPr marL="16909">
              <a:lnSpc>
                <a:spcPts val="1664"/>
              </a:lnSpc>
              <a:defRPr/>
            </a:pPr>
            <a:endParaRPr sz="1598">
              <a:solidFill>
                <a:srgbClr val="275f94"/>
              </a:solidFill>
              <a:latin typeface="Roboto"/>
              <a:ea typeface="Roboto"/>
              <a:cs typeface="Calibri"/>
            </a:endParaRPr>
          </a:p>
        </p:txBody>
      </p:sp>
      <p:sp>
        <p:nvSpPr>
          <p:cNvPr id="11" name="Title 13"/>
          <p:cNvSpPr txBox="1"/>
          <p:nvPr/>
        </p:nvSpPr>
        <p:spPr>
          <a:xfrm>
            <a:off x="433374" y="395631"/>
            <a:ext cx="4149260" cy="2598335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/>
                <a:ea typeface="Roboto"/>
                <a:cs typeface="+mj-cs"/>
              </a:defRPr>
            </a:lvl1pPr>
          </a:lstStyle>
          <a:p>
            <a:pPr defTabSz="914400">
              <a:defRPr/>
            </a:pPr>
            <a:endParaRPr lang="ru-RU" sz="4000" b="1" kern="0">
              <a:solidFill>
                <a:srgbClr val="275f94"/>
              </a:solidFill>
            </a:endParaRPr>
          </a:p>
        </p:txBody>
      </p:sp>
      <p:grpSp>
        <p:nvGrpSpPr>
          <p:cNvPr id="5" name="Группа 9"/>
          <p:cNvGrpSpPr/>
          <p:nvPr/>
        </p:nvGrpSpPr>
        <p:grpSpPr>
          <a:xfrm rot="0">
            <a:off x="10199758" y="533400"/>
            <a:ext cx="1474275" cy="1014177"/>
            <a:chOff x="8438712" y="120167"/>
            <a:chExt cx="593090" cy="408940"/>
          </a:xfrm>
        </p:grpSpPr>
        <p:sp>
          <p:nvSpPr>
            <p:cNvPr id="6" name="bg object 18"/>
            <p:cNvSpPr/>
            <p:nvPr/>
          </p:nvSpPr>
          <p:spPr>
            <a:xfrm>
              <a:off x="8438712" y="120167"/>
              <a:ext cx="593090" cy="408940"/>
            </a:xfrm>
            <a:custGeom>
              <a:avLst/>
              <a:gdLst/>
              <a:rect l="l" t="t" r="r" b="b"/>
              <a:pathLst>
                <a:path w="593090" h="408940">
                  <a:moveTo>
                    <a:pt x="590524" y="0"/>
                  </a:moveTo>
                  <a:lnTo>
                    <a:pt x="189839" y="0"/>
                  </a:lnTo>
                  <a:lnTo>
                    <a:pt x="188010" y="1130"/>
                  </a:lnTo>
                  <a:lnTo>
                    <a:pt x="187198" y="2946"/>
                  </a:lnTo>
                  <a:lnTo>
                    <a:pt x="0" y="404355"/>
                  </a:lnTo>
                  <a:lnTo>
                    <a:pt x="4038" y="408762"/>
                  </a:lnTo>
                  <a:lnTo>
                    <a:pt x="591477" y="194957"/>
                  </a:lnTo>
                  <a:lnTo>
                    <a:pt x="592823" y="193014"/>
                  </a:lnTo>
                  <a:lnTo>
                    <a:pt x="592823" y="2286"/>
                  </a:lnTo>
                  <a:lnTo>
                    <a:pt x="590524" y="0"/>
                  </a:lnTo>
                  <a:close/>
                </a:path>
              </a:pathLst>
            </a:custGeom>
            <a:solidFill>
              <a:srgbClr val="fa3448"/>
            </a:solidFill>
          </p:spPr>
          <p:txBody>
            <a:bodyPr wrap="square" lIns="0" tIns="0" rIns="0" bIns="0"/>
            <a:lstStyle/>
            <a:p>
              <a:pPr lvl="0">
                <a:defRPr/>
              </a:pPr>
              <a:endParaRPr sz="2396">
                <a:latin typeface="Roboto"/>
              </a:endParaRPr>
            </a:p>
          </p:txBody>
        </p:sp>
        <p:sp>
          <p:nvSpPr>
            <p:cNvPr id="7" name="bg object 19"/>
            <p:cNvSpPr/>
            <p:nvPr/>
          </p:nvSpPr>
          <p:spPr>
            <a:xfrm>
              <a:off x="8635745" y="129810"/>
              <a:ext cx="384810" cy="175260"/>
            </a:xfrm>
            <a:custGeom>
              <a:avLst/>
              <a:gdLst/>
              <a:rect l="l" t="t" r="r" b="b"/>
              <a:pathLst>
                <a:path w="384809" h="175260">
                  <a:moveTo>
                    <a:pt x="333578" y="123405"/>
                  </a:moveTo>
                  <a:lnTo>
                    <a:pt x="326402" y="123405"/>
                  </a:lnTo>
                  <a:lnTo>
                    <a:pt x="326402" y="174561"/>
                  </a:lnTo>
                  <a:lnTo>
                    <a:pt x="334683" y="174561"/>
                  </a:lnTo>
                  <a:lnTo>
                    <a:pt x="340052" y="155778"/>
                  </a:lnTo>
                  <a:lnTo>
                    <a:pt x="333578" y="155778"/>
                  </a:lnTo>
                  <a:lnTo>
                    <a:pt x="333578" y="123405"/>
                  </a:lnTo>
                  <a:close/>
                </a:path>
                <a:path w="384809" h="175260">
                  <a:moveTo>
                    <a:pt x="351929" y="138506"/>
                  </a:moveTo>
                  <a:lnTo>
                    <a:pt x="344703" y="138506"/>
                  </a:lnTo>
                  <a:lnTo>
                    <a:pt x="344703" y="174561"/>
                  </a:lnTo>
                  <a:lnTo>
                    <a:pt x="351929" y="174561"/>
                  </a:lnTo>
                  <a:lnTo>
                    <a:pt x="351929" y="138506"/>
                  </a:lnTo>
                  <a:close/>
                </a:path>
                <a:path w="384809" h="175260">
                  <a:moveTo>
                    <a:pt x="351929" y="123405"/>
                  </a:moveTo>
                  <a:lnTo>
                    <a:pt x="343077" y="123405"/>
                  </a:lnTo>
                  <a:lnTo>
                    <a:pt x="336524" y="144525"/>
                  </a:lnTo>
                  <a:lnTo>
                    <a:pt x="333578" y="155778"/>
                  </a:lnTo>
                  <a:lnTo>
                    <a:pt x="340052" y="155778"/>
                  </a:lnTo>
                  <a:lnTo>
                    <a:pt x="341388" y="151104"/>
                  </a:lnTo>
                  <a:lnTo>
                    <a:pt x="344703" y="138506"/>
                  </a:lnTo>
                  <a:lnTo>
                    <a:pt x="351929" y="138506"/>
                  </a:lnTo>
                  <a:lnTo>
                    <a:pt x="351929" y="123405"/>
                  </a:lnTo>
                  <a:close/>
                </a:path>
                <a:path w="384809" h="175260">
                  <a:moveTo>
                    <a:pt x="316598" y="122821"/>
                  </a:moveTo>
                  <a:lnTo>
                    <a:pt x="300786" y="122821"/>
                  </a:lnTo>
                  <a:lnTo>
                    <a:pt x="296710" y="127507"/>
                  </a:lnTo>
                  <a:lnTo>
                    <a:pt x="296710" y="170472"/>
                  </a:lnTo>
                  <a:lnTo>
                    <a:pt x="300786" y="175158"/>
                  </a:lnTo>
                  <a:lnTo>
                    <a:pt x="316598" y="175158"/>
                  </a:lnTo>
                  <a:lnTo>
                    <a:pt x="320687" y="170472"/>
                  </a:lnTo>
                  <a:lnTo>
                    <a:pt x="320687" y="167766"/>
                  </a:lnTo>
                  <a:lnTo>
                    <a:pt x="306362" y="167766"/>
                  </a:lnTo>
                  <a:lnTo>
                    <a:pt x="304723" y="166471"/>
                  </a:lnTo>
                  <a:lnTo>
                    <a:pt x="304723" y="131521"/>
                  </a:lnTo>
                  <a:lnTo>
                    <a:pt x="306362" y="130098"/>
                  </a:lnTo>
                  <a:lnTo>
                    <a:pt x="320687" y="130098"/>
                  </a:lnTo>
                  <a:lnTo>
                    <a:pt x="320687" y="127507"/>
                  </a:lnTo>
                  <a:lnTo>
                    <a:pt x="316598" y="122821"/>
                  </a:lnTo>
                  <a:close/>
                </a:path>
                <a:path w="384809" h="175260">
                  <a:moveTo>
                    <a:pt x="320687" y="155486"/>
                  </a:moveTo>
                  <a:lnTo>
                    <a:pt x="313067" y="155486"/>
                  </a:lnTo>
                  <a:lnTo>
                    <a:pt x="313067" y="166471"/>
                  </a:lnTo>
                  <a:lnTo>
                    <a:pt x="311467" y="167766"/>
                  </a:lnTo>
                  <a:lnTo>
                    <a:pt x="320687" y="167766"/>
                  </a:lnTo>
                  <a:lnTo>
                    <a:pt x="320687" y="155486"/>
                  </a:lnTo>
                  <a:close/>
                </a:path>
                <a:path w="384809" h="175260">
                  <a:moveTo>
                    <a:pt x="320687" y="130098"/>
                  </a:moveTo>
                  <a:lnTo>
                    <a:pt x="311467" y="130098"/>
                  </a:lnTo>
                  <a:lnTo>
                    <a:pt x="313067" y="131521"/>
                  </a:lnTo>
                  <a:lnTo>
                    <a:pt x="313067" y="140652"/>
                  </a:lnTo>
                  <a:lnTo>
                    <a:pt x="320687" y="140652"/>
                  </a:lnTo>
                  <a:lnTo>
                    <a:pt x="320687" y="130098"/>
                  </a:lnTo>
                  <a:close/>
                </a:path>
                <a:path w="384809" h="175260">
                  <a:moveTo>
                    <a:pt x="287172" y="122821"/>
                  </a:moveTo>
                  <a:lnTo>
                    <a:pt x="271373" y="122821"/>
                  </a:lnTo>
                  <a:lnTo>
                    <a:pt x="267284" y="127507"/>
                  </a:lnTo>
                  <a:lnTo>
                    <a:pt x="267284" y="170472"/>
                  </a:lnTo>
                  <a:lnTo>
                    <a:pt x="271373" y="175158"/>
                  </a:lnTo>
                  <a:lnTo>
                    <a:pt x="287172" y="175158"/>
                  </a:lnTo>
                  <a:lnTo>
                    <a:pt x="291274" y="170472"/>
                  </a:lnTo>
                  <a:lnTo>
                    <a:pt x="291274" y="167766"/>
                  </a:lnTo>
                  <a:lnTo>
                    <a:pt x="276961" y="167766"/>
                  </a:lnTo>
                  <a:lnTo>
                    <a:pt x="275348" y="166471"/>
                  </a:lnTo>
                  <a:lnTo>
                    <a:pt x="275348" y="131521"/>
                  </a:lnTo>
                  <a:lnTo>
                    <a:pt x="276961" y="130098"/>
                  </a:lnTo>
                  <a:lnTo>
                    <a:pt x="291274" y="130098"/>
                  </a:lnTo>
                  <a:lnTo>
                    <a:pt x="291274" y="127507"/>
                  </a:lnTo>
                  <a:lnTo>
                    <a:pt x="287172" y="122821"/>
                  </a:lnTo>
                  <a:close/>
                </a:path>
                <a:path w="384809" h="175260">
                  <a:moveTo>
                    <a:pt x="291274" y="155486"/>
                  </a:moveTo>
                  <a:lnTo>
                    <a:pt x="283654" y="155486"/>
                  </a:lnTo>
                  <a:lnTo>
                    <a:pt x="283654" y="166471"/>
                  </a:lnTo>
                  <a:lnTo>
                    <a:pt x="282041" y="167766"/>
                  </a:lnTo>
                  <a:lnTo>
                    <a:pt x="291274" y="167766"/>
                  </a:lnTo>
                  <a:lnTo>
                    <a:pt x="291274" y="155486"/>
                  </a:lnTo>
                  <a:close/>
                </a:path>
                <a:path w="384809" h="175260">
                  <a:moveTo>
                    <a:pt x="291274" y="130098"/>
                  </a:moveTo>
                  <a:lnTo>
                    <a:pt x="282041" y="130098"/>
                  </a:lnTo>
                  <a:lnTo>
                    <a:pt x="283654" y="131521"/>
                  </a:lnTo>
                  <a:lnTo>
                    <a:pt x="283654" y="140652"/>
                  </a:lnTo>
                  <a:lnTo>
                    <a:pt x="291274" y="140652"/>
                  </a:lnTo>
                  <a:lnTo>
                    <a:pt x="291274" y="130098"/>
                  </a:lnTo>
                  <a:close/>
                </a:path>
                <a:path w="384809" h="175260">
                  <a:moveTo>
                    <a:pt x="228460" y="123405"/>
                  </a:moveTo>
                  <a:lnTo>
                    <a:pt x="208559" y="123405"/>
                  </a:lnTo>
                  <a:lnTo>
                    <a:pt x="208559" y="174561"/>
                  </a:lnTo>
                  <a:lnTo>
                    <a:pt x="216598" y="174561"/>
                  </a:lnTo>
                  <a:lnTo>
                    <a:pt x="216598" y="155346"/>
                  </a:lnTo>
                  <a:lnTo>
                    <a:pt x="228460" y="155346"/>
                  </a:lnTo>
                  <a:lnTo>
                    <a:pt x="232384" y="150914"/>
                  </a:lnTo>
                  <a:lnTo>
                    <a:pt x="232384" y="148031"/>
                  </a:lnTo>
                  <a:lnTo>
                    <a:pt x="216598" y="148031"/>
                  </a:lnTo>
                  <a:lnTo>
                    <a:pt x="216598" y="130708"/>
                  </a:lnTo>
                  <a:lnTo>
                    <a:pt x="232384" y="130708"/>
                  </a:lnTo>
                  <a:lnTo>
                    <a:pt x="232384" y="127850"/>
                  </a:lnTo>
                  <a:lnTo>
                    <a:pt x="228460" y="123405"/>
                  </a:lnTo>
                  <a:close/>
                </a:path>
                <a:path w="384809" h="175260">
                  <a:moveTo>
                    <a:pt x="232384" y="130708"/>
                  </a:moveTo>
                  <a:lnTo>
                    <a:pt x="222961" y="130708"/>
                  </a:lnTo>
                  <a:lnTo>
                    <a:pt x="224370" y="131876"/>
                  </a:lnTo>
                  <a:lnTo>
                    <a:pt x="224370" y="146862"/>
                  </a:lnTo>
                  <a:lnTo>
                    <a:pt x="222961" y="148031"/>
                  </a:lnTo>
                  <a:lnTo>
                    <a:pt x="232384" y="148031"/>
                  </a:lnTo>
                  <a:lnTo>
                    <a:pt x="232384" y="130708"/>
                  </a:lnTo>
                  <a:close/>
                </a:path>
                <a:path w="384809" h="175260">
                  <a:moveTo>
                    <a:pt x="257416" y="122821"/>
                  </a:moveTo>
                  <a:lnTo>
                    <a:pt x="241604" y="122821"/>
                  </a:lnTo>
                  <a:lnTo>
                    <a:pt x="237324" y="127507"/>
                  </a:lnTo>
                  <a:lnTo>
                    <a:pt x="237324" y="170472"/>
                  </a:lnTo>
                  <a:lnTo>
                    <a:pt x="241604" y="175158"/>
                  </a:lnTo>
                  <a:lnTo>
                    <a:pt x="257416" y="175158"/>
                  </a:lnTo>
                  <a:lnTo>
                    <a:pt x="261721" y="170472"/>
                  </a:lnTo>
                  <a:lnTo>
                    <a:pt x="261721" y="167843"/>
                  </a:lnTo>
                  <a:lnTo>
                    <a:pt x="246964" y="167843"/>
                  </a:lnTo>
                  <a:lnTo>
                    <a:pt x="245338" y="166471"/>
                  </a:lnTo>
                  <a:lnTo>
                    <a:pt x="245338" y="131521"/>
                  </a:lnTo>
                  <a:lnTo>
                    <a:pt x="246964" y="130098"/>
                  </a:lnTo>
                  <a:lnTo>
                    <a:pt x="261721" y="130098"/>
                  </a:lnTo>
                  <a:lnTo>
                    <a:pt x="261721" y="127507"/>
                  </a:lnTo>
                  <a:lnTo>
                    <a:pt x="257416" y="122821"/>
                  </a:lnTo>
                  <a:close/>
                </a:path>
                <a:path w="384809" h="175260">
                  <a:moveTo>
                    <a:pt x="261721" y="130098"/>
                  </a:moveTo>
                  <a:lnTo>
                    <a:pt x="252095" y="130098"/>
                  </a:lnTo>
                  <a:lnTo>
                    <a:pt x="253695" y="131521"/>
                  </a:lnTo>
                  <a:lnTo>
                    <a:pt x="253695" y="166471"/>
                  </a:lnTo>
                  <a:lnTo>
                    <a:pt x="252095" y="167843"/>
                  </a:lnTo>
                  <a:lnTo>
                    <a:pt x="261721" y="167843"/>
                  </a:lnTo>
                  <a:lnTo>
                    <a:pt x="261721" y="130098"/>
                  </a:lnTo>
                  <a:close/>
                </a:path>
                <a:path w="384809" h="175260">
                  <a:moveTo>
                    <a:pt x="365442" y="123405"/>
                  </a:moveTo>
                  <a:lnTo>
                    <a:pt x="358267" y="123405"/>
                  </a:lnTo>
                  <a:lnTo>
                    <a:pt x="358267" y="174561"/>
                  </a:lnTo>
                  <a:lnTo>
                    <a:pt x="366509" y="174561"/>
                  </a:lnTo>
                  <a:lnTo>
                    <a:pt x="371929" y="155778"/>
                  </a:lnTo>
                  <a:lnTo>
                    <a:pt x="365442" y="155778"/>
                  </a:lnTo>
                  <a:lnTo>
                    <a:pt x="365442" y="123405"/>
                  </a:lnTo>
                  <a:close/>
                </a:path>
                <a:path w="384809" h="175260">
                  <a:moveTo>
                    <a:pt x="383819" y="138506"/>
                  </a:moveTo>
                  <a:lnTo>
                    <a:pt x="376542" y="138506"/>
                  </a:lnTo>
                  <a:lnTo>
                    <a:pt x="376542" y="174561"/>
                  </a:lnTo>
                  <a:lnTo>
                    <a:pt x="383819" y="174561"/>
                  </a:lnTo>
                  <a:lnTo>
                    <a:pt x="383819" y="138506"/>
                  </a:lnTo>
                  <a:close/>
                </a:path>
                <a:path w="384809" h="175260">
                  <a:moveTo>
                    <a:pt x="383819" y="123405"/>
                  </a:moveTo>
                  <a:lnTo>
                    <a:pt x="374942" y="123405"/>
                  </a:lnTo>
                  <a:lnTo>
                    <a:pt x="368363" y="144525"/>
                  </a:lnTo>
                  <a:lnTo>
                    <a:pt x="365442" y="155778"/>
                  </a:lnTo>
                  <a:lnTo>
                    <a:pt x="371929" y="155778"/>
                  </a:lnTo>
                  <a:lnTo>
                    <a:pt x="373278" y="151104"/>
                  </a:lnTo>
                  <a:lnTo>
                    <a:pt x="376542" y="138506"/>
                  </a:lnTo>
                  <a:lnTo>
                    <a:pt x="383819" y="138506"/>
                  </a:lnTo>
                  <a:lnTo>
                    <a:pt x="383819" y="123405"/>
                  </a:lnTo>
                  <a:close/>
                </a:path>
                <a:path w="384809" h="175260">
                  <a:moveTo>
                    <a:pt x="248577" y="61429"/>
                  </a:moveTo>
                  <a:lnTo>
                    <a:pt x="232778" y="61429"/>
                  </a:lnTo>
                  <a:lnTo>
                    <a:pt x="228460" y="66078"/>
                  </a:lnTo>
                  <a:lnTo>
                    <a:pt x="228460" y="109067"/>
                  </a:lnTo>
                  <a:lnTo>
                    <a:pt x="232778" y="113741"/>
                  </a:lnTo>
                  <a:lnTo>
                    <a:pt x="248577" y="113741"/>
                  </a:lnTo>
                  <a:lnTo>
                    <a:pt x="252895" y="109067"/>
                  </a:lnTo>
                  <a:lnTo>
                    <a:pt x="252895" y="106451"/>
                  </a:lnTo>
                  <a:lnTo>
                    <a:pt x="238112" y="106451"/>
                  </a:lnTo>
                  <a:lnTo>
                    <a:pt x="236524" y="105054"/>
                  </a:lnTo>
                  <a:lnTo>
                    <a:pt x="236524" y="70091"/>
                  </a:lnTo>
                  <a:lnTo>
                    <a:pt x="238112" y="68706"/>
                  </a:lnTo>
                  <a:lnTo>
                    <a:pt x="252895" y="68706"/>
                  </a:lnTo>
                  <a:lnTo>
                    <a:pt x="252895" y="66078"/>
                  </a:lnTo>
                  <a:lnTo>
                    <a:pt x="248577" y="61429"/>
                  </a:lnTo>
                  <a:close/>
                </a:path>
                <a:path w="384809" h="175260">
                  <a:moveTo>
                    <a:pt x="252895" y="68706"/>
                  </a:moveTo>
                  <a:lnTo>
                    <a:pt x="243243" y="68706"/>
                  </a:lnTo>
                  <a:lnTo>
                    <a:pt x="244868" y="70091"/>
                  </a:lnTo>
                  <a:lnTo>
                    <a:pt x="244868" y="105054"/>
                  </a:lnTo>
                  <a:lnTo>
                    <a:pt x="243243" y="106451"/>
                  </a:lnTo>
                  <a:lnTo>
                    <a:pt x="252895" y="106451"/>
                  </a:lnTo>
                  <a:lnTo>
                    <a:pt x="252895" y="68706"/>
                  </a:lnTo>
                  <a:close/>
                </a:path>
                <a:path w="384809" h="175260">
                  <a:moveTo>
                    <a:pt x="383819" y="62001"/>
                  </a:moveTo>
                  <a:lnTo>
                    <a:pt x="375754" y="62001"/>
                  </a:lnTo>
                  <a:lnTo>
                    <a:pt x="375754" y="113169"/>
                  </a:lnTo>
                  <a:lnTo>
                    <a:pt x="383819" y="113169"/>
                  </a:lnTo>
                  <a:lnTo>
                    <a:pt x="383819" y="62001"/>
                  </a:lnTo>
                  <a:close/>
                </a:path>
                <a:path w="384809" h="175260">
                  <a:moveTo>
                    <a:pt x="193344" y="62001"/>
                  </a:moveTo>
                  <a:lnTo>
                    <a:pt x="167957" y="62001"/>
                  </a:lnTo>
                  <a:lnTo>
                    <a:pt x="167957" y="113169"/>
                  </a:lnTo>
                  <a:lnTo>
                    <a:pt x="175983" y="113169"/>
                  </a:lnTo>
                  <a:lnTo>
                    <a:pt x="175983" y="69316"/>
                  </a:lnTo>
                  <a:lnTo>
                    <a:pt x="193344" y="69316"/>
                  </a:lnTo>
                  <a:lnTo>
                    <a:pt x="193344" y="62001"/>
                  </a:lnTo>
                  <a:close/>
                </a:path>
                <a:path w="384809" h="175260">
                  <a:moveTo>
                    <a:pt x="193344" y="69316"/>
                  </a:moveTo>
                  <a:lnTo>
                    <a:pt x="185140" y="69316"/>
                  </a:lnTo>
                  <a:lnTo>
                    <a:pt x="185140" y="113169"/>
                  </a:lnTo>
                  <a:lnTo>
                    <a:pt x="193344" y="113169"/>
                  </a:lnTo>
                  <a:lnTo>
                    <a:pt x="193344" y="69316"/>
                  </a:lnTo>
                  <a:close/>
                </a:path>
                <a:path w="384809" h="175260">
                  <a:moveTo>
                    <a:pt x="219633" y="62001"/>
                  </a:moveTo>
                  <a:lnTo>
                    <a:pt x="199745" y="62001"/>
                  </a:lnTo>
                  <a:lnTo>
                    <a:pt x="199745" y="113169"/>
                  </a:lnTo>
                  <a:lnTo>
                    <a:pt x="207784" y="113169"/>
                  </a:lnTo>
                  <a:lnTo>
                    <a:pt x="207784" y="93954"/>
                  </a:lnTo>
                  <a:lnTo>
                    <a:pt x="219633" y="93954"/>
                  </a:lnTo>
                  <a:lnTo>
                    <a:pt x="223558" y="89484"/>
                  </a:lnTo>
                  <a:lnTo>
                    <a:pt x="223558" y="86626"/>
                  </a:lnTo>
                  <a:lnTo>
                    <a:pt x="207784" y="86626"/>
                  </a:lnTo>
                  <a:lnTo>
                    <a:pt x="207784" y="69316"/>
                  </a:lnTo>
                  <a:lnTo>
                    <a:pt x="223558" y="69316"/>
                  </a:lnTo>
                  <a:lnTo>
                    <a:pt x="223558" y="66459"/>
                  </a:lnTo>
                  <a:lnTo>
                    <a:pt x="219633" y="62001"/>
                  </a:lnTo>
                  <a:close/>
                </a:path>
                <a:path w="384809" h="175260">
                  <a:moveTo>
                    <a:pt x="223558" y="69316"/>
                  </a:moveTo>
                  <a:lnTo>
                    <a:pt x="214147" y="69316"/>
                  </a:lnTo>
                  <a:lnTo>
                    <a:pt x="215544" y="70484"/>
                  </a:lnTo>
                  <a:lnTo>
                    <a:pt x="215544" y="85470"/>
                  </a:lnTo>
                  <a:lnTo>
                    <a:pt x="214147" y="86626"/>
                  </a:lnTo>
                  <a:lnTo>
                    <a:pt x="223558" y="86626"/>
                  </a:lnTo>
                  <a:lnTo>
                    <a:pt x="223558" y="69316"/>
                  </a:lnTo>
                  <a:close/>
                </a:path>
                <a:path w="384809" h="175260">
                  <a:moveTo>
                    <a:pt x="355358" y="62001"/>
                  </a:moveTo>
                  <a:lnTo>
                    <a:pt x="347306" y="62001"/>
                  </a:lnTo>
                  <a:lnTo>
                    <a:pt x="347306" y="113169"/>
                  </a:lnTo>
                  <a:lnTo>
                    <a:pt x="367195" y="113169"/>
                  </a:lnTo>
                  <a:lnTo>
                    <a:pt x="371157" y="108699"/>
                  </a:lnTo>
                  <a:lnTo>
                    <a:pt x="371157" y="105854"/>
                  </a:lnTo>
                  <a:lnTo>
                    <a:pt x="355358" y="105854"/>
                  </a:lnTo>
                  <a:lnTo>
                    <a:pt x="355358" y="88531"/>
                  </a:lnTo>
                  <a:lnTo>
                    <a:pt x="371157" y="88531"/>
                  </a:lnTo>
                  <a:lnTo>
                    <a:pt x="371157" y="85674"/>
                  </a:lnTo>
                  <a:lnTo>
                    <a:pt x="367195" y="81216"/>
                  </a:lnTo>
                  <a:lnTo>
                    <a:pt x="355358" y="81216"/>
                  </a:lnTo>
                  <a:lnTo>
                    <a:pt x="355358" y="62001"/>
                  </a:lnTo>
                  <a:close/>
                </a:path>
                <a:path w="384809" h="175260">
                  <a:moveTo>
                    <a:pt x="371157" y="88531"/>
                  </a:moveTo>
                  <a:lnTo>
                    <a:pt x="361721" y="88531"/>
                  </a:lnTo>
                  <a:lnTo>
                    <a:pt x="363105" y="89712"/>
                  </a:lnTo>
                  <a:lnTo>
                    <a:pt x="363105" y="104686"/>
                  </a:lnTo>
                  <a:lnTo>
                    <a:pt x="361721" y="105854"/>
                  </a:lnTo>
                  <a:lnTo>
                    <a:pt x="371157" y="105854"/>
                  </a:lnTo>
                  <a:lnTo>
                    <a:pt x="371157" y="88531"/>
                  </a:lnTo>
                  <a:close/>
                </a:path>
                <a:path w="384809" h="175260">
                  <a:moveTo>
                    <a:pt x="333794" y="69316"/>
                  </a:moveTo>
                  <a:lnTo>
                    <a:pt x="325716" y="69316"/>
                  </a:lnTo>
                  <a:lnTo>
                    <a:pt x="325716" y="113169"/>
                  </a:lnTo>
                  <a:lnTo>
                    <a:pt x="333794" y="113169"/>
                  </a:lnTo>
                  <a:lnTo>
                    <a:pt x="333794" y="69316"/>
                  </a:lnTo>
                  <a:close/>
                </a:path>
                <a:path w="384809" h="175260">
                  <a:moveTo>
                    <a:pt x="342214" y="62001"/>
                  </a:moveTo>
                  <a:lnTo>
                    <a:pt x="317360" y="62001"/>
                  </a:lnTo>
                  <a:lnTo>
                    <a:pt x="317360" y="69316"/>
                  </a:lnTo>
                  <a:lnTo>
                    <a:pt x="342214" y="69316"/>
                  </a:lnTo>
                  <a:lnTo>
                    <a:pt x="342214" y="62001"/>
                  </a:lnTo>
                  <a:close/>
                </a:path>
                <a:path w="384809" h="175260">
                  <a:moveTo>
                    <a:pt x="294665" y="62001"/>
                  </a:moveTo>
                  <a:lnTo>
                    <a:pt x="286626" y="62001"/>
                  </a:lnTo>
                  <a:lnTo>
                    <a:pt x="286626" y="113169"/>
                  </a:lnTo>
                  <a:lnTo>
                    <a:pt x="294665" y="113169"/>
                  </a:lnTo>
                  <a:lnTo>
                    <a:pt x="294665" y="97459"/>
                  </a:lnTo>
                  <a:lnTo>
                    <a:pt x="297154" y="92760"/>
                  </a:lnTo>
                  <a:lnTo>
                    <a:pt x="305177" y="92760"/>
                  </a:lnTo>
                  <a:lnTo>
                    <a:pt x="302044" y="84823"/>
                  </a:lnTo>
                  <a:lnTo>
                    <a:pt x="302311" y="84277"/>
                  </a:lnTo>
                  <a:lnTo>
                    <a:pt x="294665" y="84277"/>
                  </a:lnTo>
                  <a:lnTo>
                    <a:pt x="294665" y="62001"/>
                  </a:lnTo>
                  <a:close/>
                </a:path>
                <a:path w="384809" h="175260">
                  <a:moveTo>
                    <a:pt x="305177" y="92760"/>
                  </a:moveTo>
                  <a:lnTo>
                    <a:pt x="297154" y="92760"/>
                  </a:lnTo>
                  <a:lnTo>
                    <a:pt x="304990" y="113169"/>
                  </a:lnTo>
                  <a:lnTo>
                    <a:pt x="313232" y="113169"/>
                  </a:lnTo>
                  <a:lnTo>
                    <a:pt x="305177" y="92760"/>
                  </a:lnTo>
                  <a:close/>
                </a:path>
                <a:path w="384809" h="175260">
                  <a:moveTo>
                    <a:pt x="313232" y="62001"/>
                  </a:moveTo>
                  <a:lnTo>
                    <a:pt x="305181" y="62001"/>
                  </a:lnTo>
                  <a:lnTo>
                    <a:pt x="294665" y="84277"/>
                  </a:lnTo>
                  <a:lnTo>
                    <a:pt x="302311" y="84277"/>
                  </a:lnTo>
                  <a:lnTo>
                    <a:pt x="313232" y="62001"/>
                  </a:lnTo>
                  <a:close/>
                </a:path>
                <a:path w="384809" h="175260">
                  <a:moveTo>
                    <a:pt x="280860" y="62001"/>
                  </a:moveTo>
                  <a:lnTo>
                    <a:pt x="258914" y="62001"/>
                  </a:lnTo>
                  <a:lnTo>
                    <a:pt x="258914" y="113169"/>
                  </a:lnTo>
                  <a:lnTo>
                    <a:pt x="280860" y="113169"/>
                  </a:lnTo>
                  <a:lnTo>
                    <a:pt x="280860" y="105854"/>
                  </a:lnTo>
                  <a:lnTo>
                    <a:pt x="266941" y="105854"/>
                  </a:lnTo>
                  <a:lnTo>
                    <a:pt x="266941" y="90868"/>
                  </a:lnTo>
                  <a:lnTo>
                    <a:pt x="277990" y="90868"/>
                  </a:lnTo>
                  <a:lnTo>
                    <a:pt x="277990" y="83565"/>
                  </a:lnTo>
                  <a:lnTo>
                    <a:pt x="266941" y="83565"/>
                  </a:lnTo>
                  <a:lnTo>
                    <a:pt x="266941" y="69316"/>
                  </a:lnTo>
                  <a:lnTo>
                    <a:pt x="280860" y="69316"/>
                  </a:lnTo>
                  <a:lnTo>
                    <a:pt x="280860" y="62001"/>
                  </a:lnTo>
                  <a:close/>
                </a:path>
                <a:path w="384809" h="175260">
                  <a:moveTo>
                    <a:pt x="168046" y="609"/>
                  </a:moveTo>
                  <a:lnTo>
                    <a:pt x="160032" y="609"/>
                  </a:lnTo>
                  <a:lnTo>
                    <a:pt x="160032" y="51739"/>
                  </a:lnTo>
                  <a:lnTo>
                    <a:pt x="168046" y="51739"/>
                  </a:lnTo>
                  <a:lnTo>
                    <a:pt x="168046" y="29819"/>
                  </a:lnTo>
                  <a:lnTo>
                    <a:pt x="185369" y="29819"/>
                  </a:lnTo>
                  <a:lnTo>
                    <a:pt x="185369" y="22504"/>
                  </a:lnTo>
                  <a:lnTo>
                    <a:pt x="168046" y="22504"/>
                  </a:lnTo>
                  <a:lnTo>
                    <a:pt x="168046" y="609"/>
                  </a:lnTo>
                  <a:close/>
                </a:path>
                <a:path w="384809" h="175260">
                  <a:moveTo>
                    <a:pt x="185369" y="29819"/>
                  </a:moveTo>
                  <a:lnTo>
                    <a:pt x="177190" y="29819"/>
                  </a:lnTo>
                  <a:lnTo>
                    <a:pt x="177190" y="51739"/>
                  </a:lnTo>
                  <a:lnTo>
                    <a:pt x="185369" y="51739"/>
                  </a:lnTo>
                  <a:lnTo>
                    <a:pt x="185369" y="29819"/>
                  </a:lnTo>
                  <a:close/>
                </a:path>
                <a:path w="384809" h="175260">
                  <a:moveTo>
                    <a:pt x="185369" y="609"/>
                  </a:moveTo>
                  <a:lnTo>
                    <a:pt x="177190" y="609"/>
                  </a:lnTo>
                  <a:lnTo>
                    <a:pt x="177190" y="22504"/>
                  </a:lnTo>
                  <a:lnTo>
                    <a:pt x="185369" y="22504"/>
                  </a:lnTo>
                  <a:lnTo>
                    <a:pt x="185369" y="609"/>
                  </a:lnTo>
                  <a:close/>
                </a:path>
                <a:path w="384809" h="175260">
                  <a:moveTo>
                    <a:pt x="149682" y="0"/>
                  </a:moveTo>
                  <a:lnTo>
                    <a:pt x="133908" y="0"/>
                  </a:lnTo>
                  <a:lnTo>
                    <a:pt x="129565" y="4686"/>
                  </a:lnTo>
                  <a:lnTo>
                    <a:pt x="129565" y="47650"/>
                  </a:lnTo>
                  <a:lnTo>
                    <a:pt x="133908" y="52349"/>
                  </a:lnTo>
                  <a:lnTo>
                    <a:pt x="149682" y="52349"/>
                  </a:lnTo>
                  <a:lnTo>
                    <a:pt x="154000" y="47650"/>
                  </a:lnTo>
                  <a:lnTo>
                    <a:pt x="154000" y="45021"/>
                  </a:lnTo>
                  <a:lnTo>
                    <a:pt x="139242" y="45021"/>
                  </a:lnTo>
                  <a:lnTo>
                    <a:pt x="137629" y="43649"/>
                  </a:lnTo>
                  <a:lnTo>
                    <a:pt x="137629" y="8699"/>
                  </a:lnTo>
                  <a:lnTo>
                    <a:pt x="139242" y="7315"/>
                  </a:lnTo>
                  <a:lnTo>
                    <a:pt x="154000" y="7315"/>
                  </a:lnTo>
                  <a:lnTo>
                    <a:pt x="154000" y="4686"/>
                  </a:lnTo>
                  <a:lnTo>
                    <a:pt x="149682" y="0"/>
                  </a:lnTo>
                  <a:close/>
                </a:path>
                <a:path w="384809" h="175260">
                  <a:moveTo>
                    <a:pt x="154000" y="7315"/>
                  </a:moveTo>
                  <a:lnTo>
                    <a:pt x="144348" y="7315"/>
                  </a:lnTo>
                  <a:lnTo>
                    <a:pt x="145923" y="8699"/>
                  </a:lnTo>
                  <a:lnTo>
                    <a:pt x="145923" y="43649"/>
                  </a:lnTo>
                  <a:lnTo>
                    <a:pt x="144348" y="45021"/>
                  </a:lnTo>
                  <a:lnTo>
                    <a:pt x="154000" y="45021"/>
                  </a:lnTo>
                  <a:lnTo>
                    <a:pt x="154000" y="7315"/>
                  </a:lnTo>
                  <a:close/>
                </a:path>
                <a:path w="384809" h="175260">
                  <a:moveTo>
                    <a:pt x="384670" y="609"/>
                  </a:moveTo>
                  <a:lnTo>
                    <a:pt x="362737" y="609"/>
                  </a:lnTo>
                  <a:lnTo>
                    <a:pt x="362737" y="51739"/>
                  </a:lnTo>
                  <a:lnTo>
                    <a:pt x="384670" y="51739"/>
                  </a:lnTo>
                  <a:lnTo>
                    <a:pt x="384670" y="44449"/>
                  </a:lnTo>
                  <a:lnTo>
                    <a:pt x="370751" y="44449"/>
                  </a:lnTo>
                  <a:lnTo>
                    <a:pt x="370751" y="29451"/>
                  </a:lnTo>
                  <a:lnTo>
                    <a:pt x="381838" y="29451"/>
                  </a:lnTo>
                  <a:lnTo>
                    <a:pt x="381838" y="22148"/>
                  </a:lnTo>
                  <a:lnTo>
                    <a:pt x="370751" y="22148"/>
                  </a:lnTo>
                  <a:lnTo>
                    <a:pt x="370751" y="7899"/>
                  </a:lnTo>
                  <a:lnTo>
                    <a:pt x="384670" y="7899"/>
                  </a:lnTo>
                  <a:lnTo>
                    <a:pt x="384670" y="609"/>
                  </a:lnTo>
                  <a:close/>
                </a:path>
                <a:path w="384809" h="175260">
                  <a:moveTo>
                    <a:pt x="210527" y="609"/>
                  </a:moveTo>
                  <a:lnTo>
                    <a:pt x="198767" y="609"/>
                  </a:lnTo>
                  <a:lnTo>
                    <a:pt x="190563" y="51739"/>
                  </a:lnTo>
                  <a:lnTo>
                    <a:pt x="197942" y="51739"/>
                  </a:lnTo>
                  <a:lnTo>
                    <a:pt x="199364" y="42481"/>
                  </a:lnTo>
                  <a:lnTo>
                    <a:pt x="217256" y="42481"/>
                  </a:lnTo>
                  <a:lnTo>
                    <a:pt x="216140" y="35534"/>
                  </a:lnTo>
                  <a:lnTo>
                    <a:pt x="200380" y="35534"/>
                  </a:lnTo>
                  <a:lnTo>
                    <a:pt x="204254" y="9664"/>
                  </a:lnTo>
                  <a:lnTo>
                    <a:pt x="211983" y="9664"/>
                  </a:lnTo>
                  <a:lnTo>
                    <a:pt x="210527" y="609"/>
                  </a:lnTo>
                  <a:close/>
                </a:path>
                <a:path w="384809" h="175260">
                  <a:moveTo>
                    <a:pt x="217256" y="42481"/>
                  </a:moveTo>
                  <a:lnTo>
                    <a:pt x="209219" y="42481"/>
                  </a:lnTo>
                  <a:lnTo>
                    <a:pt x="210629" y="51739"/>
                  </a:lnTo>
                  <a:lnTo>
                    <a:pt x="218744" y="51739"/>
                  </a:lnTo>
                  <a:lnTo>
                    <a:pt x="217256" y="42481"/>
                  </a:lnTo>
                  <a:close/>
                </a:path>
                <a:path w="384809" h="175260">
                  <a:moveTo>
                    <a:pt x="211983" y="9664"/>
                  </a:moveTo>
                  <a:lnTo>
                    <a:pt x="204254" y="9664"/>
                  </a:lnTo>
                  <a:lnTo>
                    <a:pt x="208127" y="35534"/>
                  </a:lnTo>
                  <a:lnTo>
                    <a:pt x="216140" y="35534"/>
                  </a:lnTo>
                  <a:lnTo>
                    <a:pt x="211983" y="9664"/>
                  </a:lnTo>
                  <a:close/>
                </a:path>
                <a:path w="384809" h="175260">
                  <a:moveTo>
                    <a:pt x="71742" y="609"/>
                  </a:moveTo>
                  <a:lnTo>
                    <a:pt x="63690" y="609"/>
                  </a:lnTo>
                  <a:lnTo>
                    <a:pt x="63690" y="51739"/>
                  </a:lnTo>
                  <a:lnTo>
                    <a:pt x="84747" y="51739"/>
                  </a:lnTo>
                  <a:lnTo>
                    <a:pt x="84747" y="58623"/>
                  </a:lnTo>
                  <a:lnTo>
                    <a:pt x="92570" y="58623"/>
                  </a:lnTo>
                  <a:lnTo>
                    <a:pt x="92570" y="44602"/>
                  </a:lnTo>
                  <a:lnTo>
                    <a:pt x="89077" y="44602"/>
                  </a:lnTo>
                  <a:lnTo>
                    <a:pt x="89077" y="44449"/>
                  </a:lnTo>
                  <a:lnTo>
                    <a:pt x="71742" y="44449"/>
                  </a:lnTo>
                  <a:lnTo>
                    <a:pt x="71742" y="609"/>
                  </a:lnTo>
                  <a:close/>
                </a:path>
                <a:path w="384809" h="175260">
                  <a:moveTo>
                    <a:pt x="89077" y="609"/>
                  </a:moveTo>
                  <a:lnTo>
                    <a:pt x="80873" y="609"/>
                  </a:lnTo>
                  <a:lnTo>
                    <a:pt x="80873" y="44449"/>
                  </a:lnTo>
                  <a:lnTo>
                    <a:pt x="89077" y="44449"/>
                  </a:lnTo>
                  <a:lnTo>
                    <a:pt x="89077" y="609"/>
                  </a:lnTo>
                  <a:close/>
                </a:path>
                <a:path w="384809" h="175260">
                  <a:moveTo>
                    <a:pt x="296049" y="609"/>
                  </a:moveTo>
                  <a:lnTo>
                    <a:pt x="288036" y="609"/>
                  </a:lnTo>
                  <a:lnTo>
                    <a:pt x="288036" y="51739"/>
                  </a:lnTo>
                  <a:lnTo>
                    <a:pt x="296049" y="51739"/>
                  </a:lnTo>
                  <a:lnTo>
                    <a:pt x="296049" y="29819"/>
                  </a:lnTo>
                  <a:lnTo>
                    <a:pt x="313410" y="29819"/>
                  </a:lnTo>
                  <a:lnTo>
                    <a:pt x="313410" y="22504"/>
                  </a:lnTo>
                  <a:lnTo>
                    <a:pt x="296049" y="22504"/>
                  </a:lnTo>
                  <a:lnTo>
                    <a:pt x="296049" y="609"/>
                  </a:lnTo>
                  <a:close/>
                </a:path>
                <a:path w="384809" h="175260">
                  <a:moveTo>
                    <a:pt x="313410" y="29819"/>
                  </a:moveTo>
                  <a:lnTo>
                    <a:pt x="305219" y="29819"/>
                  </a:lnTo>
                  <a:lnTo>
                    <a:pt x="305219" y="51739"/>
                  </a:lnTo>
                  <a:lnTo>
                    <a:pt x="313410" y="51739"/>
                  </a:lnTo>
                  <a:lnTo>
                    <a:pt x="313410" y="29819"/>
                  </a:lnTo>
                  <a:close/>
                </a:path>
                <a:path w="384809" h="175260">
                  <a:moveTo>
                    <a:pt x="313410" y="609"/>
                  </a:moveTo>
                  <a:lnTo>
                    <a:pt x="305219" y="609"/>
                  </a:lnTo>
                  <a:lnTo>
                    <a:pt x="305219" y="22504"/>
                  </a:lnTo>
                  <a:lnTo>
                    <a:pt x="313410" y="22504"/>
                  </a:lnTo>
                  <a:lnTo>
                    <a:pt x="313410" y="609"/>
                  </a:lnTo>
                  <a:close/>
                </a:path>
                <a:path w="384809" h="175260">
                  <a:moveTo>
                    <a:pt x="266509" y="609"/>
                  </a:moveTo>
                  <a:lnTo>
                    <a:pt x="258483" y="609"/>
                  </a:lnTo>
                  <a:lnTo>
                    <a:pt x="258483" y="51739"/>
                  </a:lnTo>
                  <a:lnTo>
                    <a:pt x="278358" y="51739"/>
                  </a:lnTo>
                  <a:lnTo>
                    <a:pt x="282295" y="47320"/>
                  </a:lnTo>
                  <a:lnTo>
                    <a:pt x="282295" y="44449"/>
                  </a:lnTo>
                  <a:lnTo>
                    <a:pt x="266509" y="44449"/>
                  </a:lnTo>
                  <a:lnTo>
                    <a:pt x="266509" y="27139"/>
                  </a:lnTo>
                  <a:lnTo>
                    <a:pt x="282295" y="27139"/>
                  </a:lnTo>
                  <a:lnTo>
                    <a:pt x="282295" y="24282"/>
                  </a:lnTo>
                  <a:lnTo>
                    <a:pt x="278358" y="19837"/>
                  </a:lnTo>
                  <a:lnTo>
                    <a:pt x="266509" y="19837"/>
                  </a:lnTo>
                  <a:lnTo>
                    <a:pt x="266509" y="609"/>
                  </a:lnTo>
                  <a:close/>
                </a:path>
                <a:path w="384809" h="175260">
                  <a:moveTo>
                    <a:pt x="282295" y="27139"/>
                  </a:moveTo>
                  <a:lnTo>
                    <a:pt x="272859" y="27139"/>
                  </a:lnTo>
                  <a:lnTo>
                    <a:pt x="274294" y="28295"/>
                  </a:lnTo>
                  <a:lnTo>
                    <a:pt x="274294" y="43281"/>
                  </a:lnTo>
                  <a:lnTo>
                    <a:pt x="272859" y="44449"/>
                  </a:lnTo>
                  <a:lnTo>
                    <a:pt x="282295" y="44449"/>
                  </a:lnTo>
                  <a:lnTo>
                    <a:pt x="282295" y="27139"/>
                  </a:lnTo>
                  <a:close/>
                </a:path>
                <a:path w="384809" h="175260">
                  <a:moveTo>
                    <a:pt x="327837" y="609"/>
                  </a:moveTo>
                  <a:lnTo>
                    <a:pt x="319811" y="609"/>
                  </a:lnTo>
                  <a:lnTo>
                    <a:pt x="319811" y="51739"/>
                  </a:lnTo>
                  <a:lnTo>
                    <a:pt x="339699" y="51739"/>
                  </a:lnTo>
                  <a:lnTo>
                    <a:pt x="343623" y="47320"/>
                  </a:lnTo>
                  <a:lnTo>
                    <a:pt x="343623" y="44449"/>
                  </a:lnTo>
                  <a:lnTo>
                    <a:pt x="327837" y="44449"/>
                  </a:lnTo>
                  <a:lnTo>
                    <a:pt x="327837" y="27139"/>
                  </a:lnTo>
                  <a:lnTo>
                    <a:pt x="343623" y="27139"/>
                  </a:lnTo>
                  <a:lnTo>
                    <a:pt x="343623" y="24282"/>
                  </a:lnTo>
                  <a:lnTo>
                    <a:pt x="339699" y="19837"/>
                  </a:lnTo>
                  <a:lnTo>
                    <a:pt x="327837" y="19837"/>
                  </a:lnTo>
                  <a:lnTo>
                    <a:pt x="327837" y="609"/>
                  </a:lnTo>
                  <a:close/>
                </a:path>
                <a:path w="384809" h="175260">
                  <a:moveTo>
                    <a:pt x="343623" y="27139"/>
                  </a:moveTo>
                  <a:lnTo>
                    <a:pt x="334213" y="27139"/>
                  </a:lnTo>
                  <a:lnTo>
                    <a:pt x="335610" y="28295"/>
                  </a:lnTo>
                  <a:lnTo>
                    <a:pt x="335610" y="43281"/>
                  </a:lnTo>
                  <a:lnTo>
                    <a:pt x="334213" y="44449"/>
                  </a:lnTo>
                  <a:lnTo>
                    <a:pt x="343623" y="44449"/>
                  </a:lnTo>
                  <a:lnTo>
                    <a:pt x="343623" y="27139"/>
                  </a:lnTo>
                  <a:close/>
                </a:path>
                <a:path w="384809" h="175260">
                  <a:moveTo>
                    <a:pt x="251942" y="609"/>
                  </a:moveTo>
                  <a:lnTo>
                    <a:pt x="229222" y="609"/>
                  </a:lnTo>
                  <a:lnTo>
                    <a:pt x="227711" y="43992"/>
                  </a:lnTo>
                  <a:lnTo>
                    <a:pt x="226568" y="44526"/>
                  </a:lnTo>
                  <a:lnTo>
                    <a:pt x="222923" y="44526"/>
                  </a:lnTo>
                  <a:lnTo>
                    <a:pt x="222923" y="51815"/>
                  </a:lnTo>
                  <a:lnTo>
                    <a:pt x="232219" y="51815"/>
                  </a:lnTo>
                  <a:lnTo>
                    <a:pt x="235559" y="48158"/>
                  </a:lnTo>
                  <a:lnTo>
                    <a:pt x="235864" y="38836"/>
                  </a:lnTo>
                  <a:lnTo>
                    <a:pt x="236753" y="7899"/>
                  </a:lnTo>
                  <a:lnTo>
                    <a:pt x="251942" y="7899"/>
                  </a:lnTo>
                  <a:lnTo>
                    <a:pt x="251942" y="609"/>
                  </a:lnTo>
                  <a:close/>
                </a:path>
                <a:path w="384809" h="175260">
                  <a:moveTo>
                    <a:pt x="251942" y="7899"/>
                  </a:moveTo>
                  <a:lnTo>
                    <a:pt x="243725" y="7899"/>
                  </a:lnTo>
                  <a:lnTo>
                    <a:pt x="243725" y="51739"/>
                  </a:lnTo>
                  <a:lnTo>
                    <a:pt x="251942" y="51739"/>
                  </a:lnTo>
                  <a:lnTo>
                    <a:pt x="251942" y="7899"/>
                  </a:lnTo>
                  <a:close/>
                </a:path>
                <a:path w="384809" h="175260">
                  <a:moveTo>
                    <a:pt x="105283" y="609"/>
                  </a:moveTo>
                  <a:lnTo>
                    <a:pt x="98094" y="609"/>
                  </a:lnTo>
                  <a:lnTo>
                    <a:pt x="98094" y="51739"/>
                  </a:lnTo>
                  <a:lnTo>
                    <a:pt x="106375" y="51739"/>
                  </a:lnTo>
                  <a:lnTo>
                    <a:pt x="111740" y="32981"/>
                  </a:lnTo>
                  <a:lnTo>
                    <a:pt x="105283" y="32981"/>
                  </a:lnTo>
                  <a:lnTo>
                    <a:pt x="105283" y="609"/>
                  </a:lnTo>
                  <a:close/>
                </a:path>
                <a:path w="384809" h="175260">
                  <a:moveTo>
                    <a:pt x="123609" y="15735"/>
                  </a:moveTo>
                  <a:lnTo>
                    <a:pt x="116408" y="15735"/>
                  </a:lnTo>
                  <a:lnTo>
                    <a:pt x="116408" y="51739"/>
                  </a:lnTo>
                  <a:lnTo>
                    <a:pt x="123609" y="51739"/>
                  </a:lnTo>
                  <a:lnTo>
                    <a:pt x="123609" y="15735"/>
                  </a:lnTo>
                  <a:close/>
                </a:path>
                <a:path w="384809" h="175260">
                  <a:moveTo>
                    <a:pt x="123609" y="609"/>
                  </a:moveTo>
                  <a:lnTo>
                    <a:pt x="114782" y="609"/>
                  </a:lnTo>
                  <a:lnTo>
                    <a:pt x="108204" y="21716"/>
                  </a:lnTo>
                  <a:lnTo>
                    <a:pt x="105283" y="32981"/>
                  </a:lnTo>
                  <a:lnTo>
                    <a:pt x="111740" y="32981"/>
                  </a:lnTo>
                  <a:lnTo>
                    <a:pt x="113080" y="28295"/>
                  </a:lnTo>
                  <a:lnTo>
                    <a:pt x="116408" y="15735"/>
                  </a:lnTo>
                  <a:lnTo>
                    <a:pt x="123609" y="15735"/>
                  </a:lnTo>
                  <a:lnTo>
                    <a:pt x="123609" y="609"/>
                  </a:lnTo>
                  <a:close/>
                </a:path>
                <a:path w="384809" h="175260">
                  <a:moveTo>
                    <a:pt x="50431" y="609"/>
                  </a:moveTo>
                  <a:lnTo>
                    <a:pt x="38658" y="609"/>
                  </a:lnTo>
                  <a:lnTo>
                    <a:pt x="30454" y="51739"/>
                  </a:lnTo>
                  <a:lnTo>
                    <a:pt x="37846" y="51739"/>
                  </a:lnTo>
                  <a:lnTo>
                    <a:pt x="39243" y="42481"/>
                  </a:lnTo>
                  <a:lnTo>
                    <a:pt x="57150" y="42481"/>
                  </a:lnTo>
                  <a:lnTo>
                    <a:pt x="56035" y="35534"/>
                  </a:lnTo>
                  <a:lnTo>
                    <a:pt x="40271" y="35534"/>
                  </a:lnTo>
                  <a:lnTo>
                    <a:pt x="44145" y="9664"/>
                  </a:lnTo>
                  <a:lnTo>
                    <a:pt x="51884" y="9664"/>
                  </a:lnTo>
                  <a:lnTo>
                    <a:pt x="50431" y="609"/>
                  </a:lnTo>
                  <a:close/>
                </a:path>
                <a:path w="384809" h="175260">
                  <a:moveTo>
                    <a:pt x="57150" y="42481"/>
                  </a:moveTo>
                  <a:lnTo>
                    <a:pt x="49136" y="42481"/>
                  </a:lnTo>
                  <a:lnTo>
                    <a:pt x="50507" y="51739"/>
                  </a:lnTo>
                  <a:lnTo>
                    <a:pt x="58635" y="51739"/>
                  </a:lnTo>
                  <a:lnTo>
                    <a:pt x="57150" y="42481"/>
                  </a:lnTo>
                  <a:close/>
                </a:path>
                <a:path w="384809" h="175260">
                  <a:moveTo>
                    <a:pt x="51884" y="9664"/>
                  </a:moveTo>
                  <a:lnTo>
                    <a:pt x="44145" y="9664"/>
                  </a:lnTo>
                  <a:lnTo>
                    <a:pt x="48018" y="35534"/>
                  </a:lnTo>
                  <a:lnTo>
                    <a:pt x="56035" y="35534"/>
                  </a:lnTo>
                  <a:lnTo>
                    <a:pt x="51884" y="9664"/>
                  </a:lnTo>
                  <a:close/>
                </a:path>
                <a:path w="384809" h="175260">
                  <a:moveTo>
                    <a:pt x="356285" y="609"/>
                  </a:moveTo>
                  <a:lnTo>
                    <a:pt x="348246" y="609"/>
                  </a:lnTo>
                  <a:lnTo>
                    <a:pt x="348246" y="51739"/>
                  </a:lnTo>
                  <a:lnTo>
                    <a:pt x="356285" y="51739"/>
                  </a:lnTo>
                  <a:lnTo>
                    <a:pt x="356285" y="609"/>
                  </a:lnTo>
                  <a:close/>
                </a:path>
                <a:path w="384809" h="175260">
                  <a:moveTo>
                    <a:pt x="8039" y="609"/>
                  </a:moveTo>
                  <a:lnTo>
                    <a:pt x="0" y="609"/>
                  </a:lnTo>
                  <a:lnTo>
                    <a:pt x="0" y="51739"/>
                  </a:lnTo>
                  <a:lnTo>
                    <a:pt x="8039" y="51739"/>
                  </a:lnTo>
                  <a:lnTo>
                    <a:pt x="8039" y="29819"/>
                  </a:lnTo>
                  <a:lnTo>
                    <a:pt x="25374" y="29819"/>
                  </a:lnTo>
                  <a:lnTo>
                    <a:pt x="25374" y="22504"/>
                  </a:lnTo>
                  <a:lnTo>
                    <a:pt x="8039" y="22504"/>
                  </a:lnTo>
                  <a:lnTo>
                    <a:pt x="8039" y="609"/>
                  </a:lnTo>
                  <a:close/>
                </a:path>
                <a:path w="384809" h="175260">
                  <a:moveTo>
                    <a:pt x="25374" y="29819"/>
                  </a:moveTo>
                  <a:lnTo>
                    <a:pt x="17170" y="29819"/>
                  </a:lnTo>
                  <a:lnTo>
                    <a:pt x="17170" y="51739"/>
                  </a:lnTo>
                  <a:lnTo>
                    <a:pt x="25374" y="51739"/>
                  </a:lnTo>
                  <a:lnTo>
                    <a:pt x="25374" y="29819"/>
                  </a:lnTo>
                  <a:close/>
                </a:path>
                <a:path w="384809" h="175260">
                  <a:moveTo>
                    <a:pt x="25374" y="609"/>
                  </a:moveTo>
                  <a:lnTo>
                    <a:pt x="17170" y="609"/>
                  </a:lnTo>
                  <a:lnTo>
                    <a:pt x="17170" y="22504"/>
                  </a:lnTo>
                  <a:lnTo>
                    <a:pt x="25374" y="22504"/>
                  </a:lnTo>
                  <a:lnTo>
                    <a:pt x="25374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pPr lvl="0">
                <a:defRPr/>
              </a:pPr>
              <a:endParaRPr sz="2396">
                <a:latin typeface="Roboto"/>
              </a:endParaRPr>
            </a:p>
          </p:txBody>
        </p:sp>
      </p:grpSp>
      <p:sp>
        <p:nvSpPr>
          <p:cNvPr id="12" name=""/>
          <p:cNvSpPr txBox="1"/>
          <p:nvPr/>
        </p:nvSpPr>
        <p:spPr>
          <a:xfrm>
            <a:off x="0" y="834034"/>
            <a:ext cx="4629452" cy="3050261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sz="2800" b="0" cap="all" spc="-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ИТОГИ </a:t>
            </a:r>
            <a:r>
              <a:rPr lang="ru-RU" sz="2800" b="0" strike="noStrike" cap="all" spc="-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РЕАЛИЗАЦИИ национальных проектов</a:t>
            </a:r>
            <a:endParaRPr lang="ru-RU" sz="2800" b="0" strike="noStrike" cap="all" spc="-1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pPr algn="ctr">
              <a:defRPr/>
            </a:pPr>
            <a:r>
              <a:rPr lang="ru-RU" sz="2800" b="0" strike="noStrike" cap="all" spc="-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в 2019-2024 годах</a:t>
            </a:r>
            <a:r>
              <a:rPr lang="ru-RU" altLang="en-US" sz="2800" b="0" strike="noStrike" cap="all" spc="-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Кущвинский городской                 округ</a:t>
            </a:r>
            <a:endParaRPr lang="ru-RU" altLang="en-US" sz="2800" b="0" strike="noStrike" cap="all" spc="-1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ru-RU" sz="1800" b="0" i="0" u="none" strike="noStrike" kern="1200" cap="none" spc="0" normalizeH="0" baseline="0"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2800" b="1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Финансирование национального проекта</a:t>
            </a:r>
            <a:r>
              <a:rPr kumimoji="0" lang="ru-RU" sz="2800" b="1" i="0" u="none" strike="noStrike" kern="1200" cap="none" spc="0" normalizeH="0"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«Образование»</a:t>
            </a:r>
            <a:br>
              <a:rPr kumimoji="0" lang="ru-RU" sz="2800" b="1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2019-2024 годах, млн. рублей</a:t>
            </a:r>
            <a:endParaRPr kumimoji="0" lang="ru-RU" sz="2800" b="1" i="0" u="none" strike="noStrike" kern="1200" cap="none" spc="0" normalizeH="0" baseline="0"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59345" y="2532993"/>
          <a:ext cx="7521902" cy="3563299"/>
        </p:xfrm>
        <a:graphic>
          <a:graphicData uri="http://schemas.openxmlformats.org/drawingml/2006/chart">
            <c:chart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1910" t="19640" b="10350"/>
          <a:stretch>
            <a:fillRect/>
          </a:stretch>
        </p:blipFill>
        <p:spPr>
          <a:xfrm>
            <a:off x="9781247" y="128538"/>
            <a:ext cx="2320742" cy="596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423328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ru-RU" sz="1800" b="0" i="0" u="none" strike="noStrike" kern="1200" cap="none" spc="0" normalizeH="0" baseline="0"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07903"/>
            <a:ext cx="12192000" cy="509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2800" b="1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реализации национального</a:t>
            </a:r>
            <a:r>
              <a:rPr kumimoji="0" lang="ru-RU" sz="2800" b="1" i="0" u="none" strike="noStrike" kern="1200" cap="none" spc="0" normalizeH="0"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проекта </a:t>
            </a:r>
            <a:r>
              <a:rPr kumimoji="0" lang="ru-RU" sz="2800" b="1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2019-2024 годах</a:t>
            </a:r>
            <a:endParaRPr kumimoji="0" lang="ru-RU" sz="2800" b="1" i="0" u="none" strike="noStrike" kern="1200" cap="none" spc="0" normalizeH="0" baseline="0"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59812" y="1334043"/>
          <a:ext cx="10872375" cy="53538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184523"/>
                <a:gridCol w="2961986"/>
                <a:gridCol w="3241461"/>
                <a:gridCol w="1484404"/>
              </a:tblGrid>
              <a:tr h="673793">
                <a:tc>
                  <a:txBody>
                    <a:bodyPr vert="horz" lIns="91440" tIns="45720" rIns="91440" bIns="45720" anchor="ctr" anchorCtr="0"/>
                    <a:p>
                      <a:pPr algn="ctr">
                        <a:defRPr/>
                      </a:pPr>
                      <a:r>
                        <a:rPr lang="ru-RU" sz="1600"/>
                        <a:t>Национальный проект</a:t>
                      </a:r>
                      <a:endParaRPr lang="ru-RU" sz="1600"/>
                    </a:p>
                  </a:txBody>
                  <a:tcPr marL="91440" marR="91440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d5c"/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/>
                      </a:pPr>
                      <a:r>
                        <a:rPr lang="ru-RU" sz="1600"/>
                        <a:t>Параметр</a:t>
                      </a:r>
                      <a:endParaRPr lang="ru-RU" sz="1600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d5c"/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/>
                      </a:pPr>
                      <a:r>
                        <a:rPr lang="ru-RU" sz="1600"/>
                        <a:t>Характеристика параметра</a:t>
                      </a:r>
                      <a:endParaRPr lang="ru-RU" sz="1600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d5c"/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/>
                      </a:pPr>
                      <a:r>
                        <a:rPr lang="ru-RU" sz="1600"/>
                        <a:t>Объемы</a:t>
                      </a:r>
                      <a:r>
                        <a:rPr lang="ru-RU" sz="1600" baseline="0"/>
                        <a:t> финансирования параметра,</a:t>
                      </a:r>
                      <a:endParaRPr lang="ru-RU" sz="1600" baseline="0"/>
                    </a:p>
                    <a:p>
                      <a:pPr algn="ctr">
                        <a:defRPr/>
                      </a:pPr>
                      <a:r>
                        <a:rPr lang="ru-RU" sz="1600" baseline="0"/>
                        <a:t> млн. рублей</a:t>
                      </a:r>
                      <a:endParaRPr lang="ru-RU" sz="1600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d5c"/>
                    </a:solidFill>
                  </a:tcPr>
                </a:tc>
              </a:tr>
              <a:tr h="978705">
                <a:tc>
                  <a:txBody>
                    <a:bodyPr vert="horz" lIns="91440" tIns="45720" rIns="91440" bIns="45720" anchor="t" anchorCtr="0"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595959"/>
                          </a:solidFill>
                        </a:rPr>
                        <a:t>Образование</a:t>
                      </a:r>
                      <a:endParaRPr lang="ru-RU" sz="1400">
                        <a:solidFill>
                          <a:srgbClr val="595959"/>
                        </a:solidFill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595959"/>
                          </a:solidFill>
                        </a:rPr>
                        <a:t>Федеральный</a:t>
                      </a:r>
                      <a:r>
                        <a:rPr lang="ru-RU" sz="1400" baseline="0">
                          <a:solidFill>
                            <a:srgbClr val="595959"/>
                          </a:solidFill>
                        </a:rPr>
                        <a:t> проект «Современная школа»</a:t>
                      </a:r>
                      <a:endParaRPr lang="ru-RU" sz="1400">
                        <a:solidFill>
                          <a:srgbClr val="595959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algn="l">
                        <a:defRPr/>
                      </a:pPr>
                      <a:r>
                        <a:rPr lang="ru-RU" sz="14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Центры образования естественно-научной и технологической направленностей</a:t>
                      </a:r>
                      <a:r>
                        <a:rPr lang="ru-RU" sz="1400" b="1" i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«Точка роста»</a:t>
                      </a:r>
                      <a:endParaRPr lang="ru-RU" sz="1400" b="1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algn="l">
                        <a:defRPr/>
                      </a:pPr>
                      <a:r>
                        <a:rPr lang="ru-RU" sz="1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Создано</a:t>
                      </a:r>
                      <a:r>
                        <a:rPr lang="ru-RU" sz="1400" b="0" i="1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5 Центров «Точка роста»:</a:t>
                      </a:r>
                      <a:endParaRPr lang="ru-RU" sz="1400" b="0" i="1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>
                        <a:defRPr/>
                      </a:pPr>
                      <a:r>
                        <a:rPr lang="ru-RU" sz="1400" b="0" i="1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2021 – МАОУ СОШ № 3</a:t>
                      </a:r>
                      <a:endParaRPr lang="ru-RU" sz="1400" b="0" i="1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>
                        <a:defRPr/>
                      </a:pPr>
                      <a:r>
                        <a:rPr lang="ru-RU" sz="1400" b="0" i="1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2022 – МАОУ СОШ №10, МАОУ СОШ №20</a:t>
                      </a:r>
                      <a:endParaRPr lang="ru-RU" sz="1400" b="0" i="1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>
                        <a:defRPr/>
                      </a:pPr>
                      <a:r>
                        <a:rPr lang="ru-RU" sz="1400" b="0" i="1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2023 – МАОУ СОШ № 1</a:t>
                      </a:r>
                      <a:endParaRPr lang="ru-RU" sz="1400" b="0" i="1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>
                        <a:defRPr/>
                      </a:pPr>
                      <a:r>
                        <a:rPr lang="ru-RU" sz="1400" b="0" i="1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2024 – МАОУ СОШ № 6</a:t>
                      </a:r>
                      <a:endParaRPr lang="ru-RU" sz="14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algn="l">
                        <a:defRPr/>
                      </a:pPr>
                      <a:r>
                        <a:rPr lang="ru-RU" sz="1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17,3 </a:t>
                      </a:r>
                      <a:endParaRPr lang="ru-RU" sz="14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1864">
                <a:tc>
                  <a:txBody>
                    <a:bodyPr vert="horz" lIns="91440" tIns="45720" rIns="91440" bIns="45720" anchor="t" anchorCtr="0"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595959"/>
                          </a:solidFill>
                        </a:rPr>
                        <a:t>Образование</a:t>
                      </a:r>
                      <a:endParaRPr lang="ru-RU" sz="1400">
                        <a:solidFill>
                          <a:srgbClr val="595959"/>
                        </a:solidFill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595959"/>
                          </a:solidFill>
                        </a:rPr>
                        <a:t>Федеральный</a:t>
                      </a:r>
                      <a:r>
                        <a:rPr lang="ru-RU" sz="1400" baseline="0">
                          <a:solidFill>
                            <a:srgbClr val="595959"/>
                          </a:solidFill>
                        </a:rPr>
                        <a:t> проект «Успех каждого ребенка»</a:t>
                      </a:r>
                      <a:endParaRPr lang="ru-RU" sz="1400">
                        <a:solidFill>
                          <a:srgbClr val="595959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algn="l">
                        <a:defRPr/>
                      </a:pPr>
                      <a:r>
                        <a:rPr lang="ru-RU" sz="1400" b="1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Персонифицированное</a:t>
                      </a:r>
                      <a:r>
                        <a:rPr lang="ru-RU" sz="1400" b="1" i="0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финансирование дополнительного образования</a:t>
                      </a:r>
                      <a:endParaRPr lang="ru-RU" sz="1400" b="1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Увеличение</a:t>
                      </a:r>
                      <a:r>
                        <a:rPr lang="ru-RU" sz="1400" b="0" i="1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общего охвата детей в возрасте от 5 до 17 лет дополнительным образованием с 70,7% до 97,9%</a:t>
                      </a:r>
                      <a:endParaRPr lang="ru-RU" sz="14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38,2</a:t>
                      </a:r>
                      <a:endParaRPr lang="ru-RU" sz="14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2907">
                <a:tc>
                  <a:txBody>
                    <a:bodyPr vert="horz" lIns="91440" tIns="45720" rIns="91440" bIns="45720" anchor="t" anchorCtr="0"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595959"/>
                          </a:solidFill>
                        </a:rPr>
                        <a:t>Образование</a:t>
                      </a:r>
                      <a:endParaRPr lang="ru-RU" sz="1400">
                        <a:solidFill>
                          <a:srgbClr val="595959"/>
                        </a:solidFill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595959"/>
                          </a:solidFill>
                        </a:rPr>
                        <a:t>Федеральный</a:t>
                      </a:r>
                      <a:r>
                        <a:rPr lang="ru-RU" sz="1400" baseline="0">
                          <a:solidFill>
                            <a:srgbClr val="595959"/>
                          </a:solidFill>
                        </a:rPr>
                        <a:t> проект «Цифровая образовательная среда»</a:t>
                      </a:r>
                      <a:endParaRPr lang="ru-RU" sz="1400">
                        <a:solidFill>
                          <a:srgbClr val="595959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 b="1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Подключение</a:t>
                      </a:r>
                      <a:r>
                        <a:rPr lang="ru-RU" sz="1400" b="1" i="0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общеобразовательных организаций к высокоскоростному интернету</a:t>
                      </a:r>
                      <a:endParaRPr lang="ru-RU" sz="1400" b="1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r>
                        <a:rPr lang="ru-RU" sz="1400" b="0" i="1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подключение 10 зданий 7 общеобразовательных организаций</a:t>
                      </a:r>
                      <a:endParaRPr lang="ru-RU" sz="1400" b="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11,9</a:t>
                      </a:r>
                      <a:endParaRPr lang="ru-RU" sz="1400" b="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2907">
                <a:tc>
                  <a:txBody>
                    <a:bodyPr vert="horz" lIns="91440" tIns="45720" rIns="91440" bIns="45720" anchor="t" anchorCtr="0"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595959"/>
                          </a:solidFill>
                        </a:rPr>
                        <a:t>Образование</a:t>
                      </a:r>
                      <a:endParaRPr lang="ru-RU" sz="1400">
                        <a:solidFill>
                          <a:srgbClr val="595959"/>
                        </a:solidFill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595959"/>
                          </a:solidFill>
                        </a:rPr>
                        <a:t>Федеральный</a:t>
                      </a:r>
                      <a:r>
                        <a:rPr lang="ru-RU" sz="1400" baseline="0">
                          <a:solidFill>
                            <a:srgbClr val="595959"/>
                          </a:solidFill>
                        </a:rPr>
                        <a:t> проект «Патриотическое воспитание»</a:t>
                      </a:r>
                      <a:endParaRPr lang="ru-RU" sz="1400">
                        <a:solidFill>
                          <a:srgbClr val="595959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 b="1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Советники</a:t>
                      </a:r>
                      <a:r>
                        <a:rPr lang="ru-RU" sz="1400" b="1" i="0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директора по воспитанию и взаимодействию с детскими общественными объединениями</a:t>
                      </a:r>
                      <a:endParaRPr lang="ru-RU" sz="1400" b="1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 советников в 7 общеобразовательных организациях (100%)</a:t>
                      </a:r>
                      <a:endParaRPr lang="ru-RU" sz="1400" b="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lIns="91440" tIns="45720" rIns="91440" bIns="45720" anchor="t" anchorCtr="0"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  <a:endParaRPr lang="ru-RU" sz="1400" b="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1910" t="19640" b="10350"/>
          <a:stretch>
            <a:fillRect/>
          </a:stretch>
        </p:blipFill>
        <p:spPr>
          <a:xfrm>
            <a:off x="9871258" y="93442"/>
            <a:ext cx="2320742" cy="596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56947"/>
            <a:ext cx="533400" cy="381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B6F15528-21DE-4FAA-801E-634DDDAF4B2B}" type="slidenum">
              <a:rPr lang="en-US">
                <a:solidFill>
                  <a:schemeClr val="bg1"/>
                </a:solidFill>
              </a:rPr>
              <a:pPr lvl="0">
                <a:defRPr/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Прямоугольник 22"/>
          <p:cNvSpPr/>
          <p:nvPr/>
        </p:nvSpPr>
        <p:spPr>
          <a:xfrm>
            <a:off x="0" y="533400"/>
            <a:ext cx="108000" cy="792000"/>
          </a:xfrm>
          <a:prstGeom prst="rect">
            <a:avLst/>
          </a:prstGeom>
          <a:gradFill>
            <a:gsLst>
              <a:gs pos="50000">
                <a:srgbClr val="275f94"/>
              </a:gs>
              <a:gs pos="100000">
                <a:schemeClr val="bg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solidFill>
                <a:srgbClr val="275f94"/>
              </a:solidFill>
              <a:latin typeface="Roboto"/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0">
            <a:off x="7274262" y="3597407"/>
            <a:ext cx="299915" cy="299915"/>
            <a:chOff x="531167" y="3506693"/>
            <a:chExt cx="299915" cy="2999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31167" y="3506693"/>
              <a:ext cx="299915" cy="299915"/>
            </a:xfrm>
            <a:prstGeom prst="rect">
              <a:avLst/>
            </a:prstGeom>
            <a:gradFill>
              <a:gsLst>
                <a:gs pos="50000">
                  <a:srgbClr val="275f94"/>
                </a:gs>
                <a:gs pos="100000">
                  <a:schemeClr val="bg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Рисунок 4" descr="Флажок со сплошной заливкой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8142" y="3543668"/>
              <a:ext cx="225964" cy="225964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 rot="0">
            <a:off x="7274261" y="4307587"/>
            <a:ext cx="299915" cy="299915"/>
            <a:chOff x="531167" y="3506693"/>
            <a:chExt cx="299915" cy="29991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31167" y="3506693"/>
              <a:ext cx="299915" cy="299915"/>
            </a:xfrm>
            <a:prstGeom prst="rect">
              <a:avLst/>
            </a:prstGeom>
            <a:gradFill>
              <a:gsLst>
                <a:gs pos="50000">
                  <a:srgbClr val="275f94"/>
                </a:gs>
                <a:gs pos="100000">
                  <a:schemeClr val="bg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" name="Рисунок 8" descr="Флажок со сплошной заливкой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568142" y="3543668"/>
              <a:ext cx="225964" cy="225964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 rot="0">
            <a:off x="7352088" y="5728756"/>
            <a:ext cx="299915" cy="299915"/>
            <a:chOff x="531167" y="3506693"/>
            <a:chExt cx="299915" cy="29991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31167" y="3506693"/>
              <a:ext cx="299915" cy="299915"/>
            </a:xfrm>
            <a:prstGeom prst="rect">
              <a:avLst/>
            </a:prstGeom>
            <a:gradFill>
              <a:gsLst>
                <a:gs pos="50000">
                  <a:srgbClr val="275f94"/>
                </a:gs>
                <a:gs pos="100000">
                  <a:schemeClr val="bg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Рисунок 12" descr="Флажок со сплошной заливкой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568142" y="3543668"/>
              <a:ext cx="225964" cy="225964"/>
            </a:xfrm>
            <a:prstGeom prst="rect">
              <a:avLst/>
            </a:prstGeom>
          </p:spPr>
        </p:pic>
      </p:grpSp>
      <p:pic>
        <p:nvPicPr>
          <p:cNvPr id="42" name="Рисунок 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57023" y="70322"/>
            <a:ext cx="6717355" cy="6717355"/>
          </a:xfrm>
          <a:prstGeom prst="rect">
            <a:avLst/>
          </a:prstGeom>
        </p:spPr>
      </p:pic>
      <p:grpSp>
        <p:nvGrpSpPr>
          <p:cNvPr id="43" name="Группа 5"/>
          <p:cNvGrpSpPr/>
          <p:nvPr/>
        </p:nvGrpSpPr>
        <p:grpSpPr>
          <a:xfrm rot="0">
            <a:off x="7260352" y="2903140"/>
            <a:ext cx="299915" cy="299915"/>
            <a:chOff x="531167" y="3506693"/>
            <a:chExt cx="299915" cy="299915"/>
          </a:xfrm>
        </p:grpSpPr>
        <p:sp>
          <p:nvSpPr>
            <p:cNvPr id="44" name="Прямоугольник 1"/>
            <p:cNvSpPr/>
            <p:nvPr/>
          </p:nvSpPr>
          <p:spPr>
            <a:xfrm>
              <a:off x="531167" y="3506693"/>
              <a:ext cx="299915" cy="299915"/>
            </a:xfrm>
            <a:prstGeom prst="rect">
              <a:avLst/>
            </a:prstGeom>
            <a:gradFill>
              <a:gsLst>
                <a:gs pos="50000">
                  <a:srgbClr val="275f94"/>
                </a:gs>
                <a:gs pos="100000">
                  <a:schemeClr val="bg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5" name="Рисунок 4" descr="Флажок со сплошной заливкой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568142" y="3543668"/>
              <a:ext cx="225964" cy="225964"/>
            </a:xfrm>
            <a:prstGeom prst="rect">
              <a:avLst/>
            </a:prstGeom>
          </p:spPr>
        </p:pic>
      </p:grpSp>
      <p:grpSp>
        <p:nvGrpSpPr>
          <p:cNvPr id="46" name="Группа 5"/>
          <p:cNvGrpSpPr/>
          <p:nvPr/>
        </p:nvGrpSpPr>
        <p:grpSpPr>
          <a:xfrm rot="0">
            <a:off x="7335947" y="5019805"/>
            <a:ext cx="299915" cy="299915"/>
            <a:chOff x="531167" y="3506693"/>
            <a:chExt cx="299915" cy="299915"/>
          </a:xfrm>
        </p:grpSpPr>
        <p:sp>
          <p:nvSpPr>
            <p:cNvPr id="47" name="Прямоугольник 1"/>
            <p:cNvSpPr/>
            <p:nvPr/>
          </p:nvSpPr>
          <p:spPr>
            <a:xfrm>
              <a:off x="531167" y="3506693"/>
              <a:ext cx="299915" cy="299915"/>
            </a:xfrm>
            <a:prstGeom prst="rect">
              <a:avLst/>
            </a:prstGeom>
            <a:gradFill>
              <a:gsLst>
                <a:gs pos="50000">
                  <a:srgbClr val="275f94"/>
                </a:gs>
                <a:gs pos="100000">
                  <a:schemeClr val="bg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8" name="Рисунок 4" descr="Флажок со сплошной заливкой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68142" y="3543668"/>
              <a:ext cx="225964" cy="225964"/>
            </a:xfrm>
            <a:prstGeom prst="rect">
              <a:avLst/>
            </a:prstGeom>
          </p:spPr>
        </p:pic>
      </p:grpSp>
      <p:sp>
        <p:nvSpPr>
          <p:cNvPr id="49" name="CustomShape 1"/>
          <p:cNvSpPr/>
          <p:nvPr/>
        </p:nvSpPr>
        <p:spPr>
          <a:xfrm>
            <a:off x="7323364" y="1089613"/>
            <a:ext cx="4551136" cy="1555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wrap="square" lIns="89999" tIns="44999" rIns="89999" bIns="44999" anchor="t">
            <a:spAutoFit/>
          </a:bodyPr>
          <a:lstStyle/>
          <a:p>
            <a:pPr>
              <a:spcAft>
                <a:spcPts val="601"/>
              </a:spcAft>
              <a:defRPr/>
            </a:pPr>
            <a:r>
              <a:rPr lang="ru-RU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Создано 5 Центров образования естественно-научной и технологической направленностей «Точка роста»</a:t>
            </a:r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0" name="Рисунок 14"/>
          <p:cNvPicPr>
            <a:picLocks noChangeAspect="1"/>
          </p:cNvPicPr>
          <p:nvPr/>
        </p:nvPicPr>
        <p:blipFill rotWithShape="1">
          <a:blip r:embed="rId9"/>
          <a:srcRect l="11910" t="19640" b="10350"/>
          <a:stretch>
            <a:fillRect/>
          </a:stretch>
        </p:blipFill>
        <p:spPr>
          <a:xfrm>
            <a:off x="7668545" y="203919"/>
            <a:ext cx="3725425" cy="957080"/>
          </a:xfrm>
          <a:prstGeom prst="rect">
            <a:avLst/>
          </a:prstGeom>
        </p:spPr>
      </p:pic>
      <p:sp>
        <p:nvSpPr>
          <p:cNvPr id="51" name="Прямоугольник 9"/>
          <p:cNvSpPr/>
          <p:nvPr/>
        </p:nvSpPr>
        <p:spPr>
          <a:xfrm>
            <a:off x="7645021" y="2859986"/>
            <a:ext cx="6372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1) МАОУ СОШ № 1, охват детей - 365 </a:t>
            </a:r>
            <a:endParaRPr lang="ru-RU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Прямоугольник 15"/>
          <p:cNvSpPr/>
          <p:nvPr/>
        </p:nvSpPr>
        <p:spPr>
          <a:xfrm>
            <a:off x="7681102" y="3598831"/>
            <a:ext cx="6372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2) МАОУ СОШ № 3, охват детей - 418 </a:t>
            </a:r>
            <a:endParaRPr lang="ru-RU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Прямоугольник 16"/>
          <p:cNvSpPr/>
          <p:nvPr/>
        </p:nvSpPr>
        <p:spPr>
          <a:xfrm>
            <a:off x="7709654" y="4313950"/>
            <a:ext cx="6372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3) МАОУ СОШ № 6, охват детей - 517 </a:t>
            </a:r>
            <a:endParaRPr lang="ru-RU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Прямоугольник 17"/>
          <p:cNvSpPr/>
          <p:nvPr/>
        </p:nvSpPr>
        <p:spPr>
          <a:xfrm>
            <a:off x="7800368" y="5000070"/>
            <a:ext cx="6372226" cy="36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4) МАОУ СОШ № 10, охват детей - 316 </a:t>
            </a:r>
            <a:endParaRPr lang="ru-RU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Прямоугольник 18"/>
          <p:cNvSpPr/>
          <p:nvPr/>
        </p:nvSpPr>
        <p:spPr>
          <a:xfrm>
            <a:off x="7755016" y="5731546"/>
            <a:ext cx="6372224" cy="3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>
                <a:solidFill>
                  <a:schemeClr val="tx1">
                    <a:lumMod val="65000"/>
                    <a:lumOff val="35000"/>
                  </a:schemeClr>
                </a:solidFill>
              </a:rPr>
              <a:t>5) МАОУ СОШ № 20, охват детей - 510 </a:t>
            </a:r>
            <a:endParaRPr lang="ru-RU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310" t="78030" r="51250" b="7780"/>
          <a:stretch>
            <a:fillRect/>
          </a:stretch>
        </p:blipFill>
        <p:spPr>
          <a:xfrm>
            <a:off x="525733" y="5351313"/>
            <a:ext cx="5417867" cy="973287"/>
          </a:xfrm>
          <a:prstGeom prst="rect">
            <a:avLst/>
          </a:prstGeom>
        </p:spPr>
      </p:pic>
      <p:sp>
        <p:nvSpPr>
          <p:cNvPr id="15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56947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</a:defRPr>
            </a:lvl1pPr>
          </a:lstStyle>
          <a:p>
            <a:pPr lvl="0">
              <a:defRPr/>
            </a:pPr>
            <a:fld id="{B6F15528-21DE-4FAA-801E-634DDDAF4B2B}" type="slidenum">
              <a:rPr lang="en-US">
                <a:solidFill>
                  <a:schemeClr val="bg1"/>
                </a:solidFill>
              </a:rPr>
              <a:pPr lvl="0">
                <a:defRPr/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Прямоугольник 22"/>
          <p:cNvSpPr/>
          <p:nvPr/>
        </p:nvSpPr>
        <p:spPr>
          <a:xfrm>
            <a:off x="0" y="533400"/>
            <a:ext cx="108000" cy="1219200"/>
          </a:xfrm>
          <a:prstGeom prst="rect">
            <a:avLst/>
          </a:prstGeom>
          <a:solidFill>
            <a:srgbClr val="275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solidFill>
                <a:srgbClr val="fa3448"/>
              </a:solidFill>
              <a:latin typeface="Roboto"/>
            </a:endParaRPr>
          </a:p>
        </p:txBody>
      </p:sp>
      <p:pic>
        <p:nvPicPr>
          <p:cNvPr id="20" name="Рисунок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87791" y="1932657"/>
            <a:ext cx="8326110" cy="4683437"/>
          </a:xfrm>
          <a:prstGeom prst="rect">
            <a:avLst/>
          </a:prstGeom>
        </p:spPr>
      </p:pic>
      <p:sp>
        <p:nvSpPr>
          <p:cNvPr id="21" name="CustomShape 1"/>
          <p:cNvSpPr/>
          <p:nvPr/>
        </p:nvSpPr>
        <p:spPr>
          <a:xfrm>
            <a:off x="166308" y="178402"/>
            <a:ext cx="3513668" cy="447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wrap="square" lIns="89999" tIns="44999" rIns="89999" bIns="44999" anchor="t">
            <a:spAutoFit/>
          </a:bodyPr>
          <a:lstStyle/>
          <a:p>
            <a:pPr>
              <a:spcAft>
                <a:spcPts val="601"/>
              </a:spcAft>
              <a:defRPr/>
            </a:pPr>
            <a:r>
              <a:rPr lang="ru-RU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В 7 общеобразовательных организациях Кушвинского муниципального округа трудятся 7 советников директора по воспитанию и взаимодействию с детскими общественными объединениями</a:t>
            </a:r>
            <a:endParaRPr lang="ru-RU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Рисунок 14"/>
          <p:cNvPicPr>
            <a:picLocks noChangeAspect="1"/>
          </p:cNvPicPr>
          <p:nvPr/>
        </p:nvPicPr>
        <p:blipFill rotWithShape="1">
          <a:blip r:embed="rId5"/>
          <a:srcRect l="11910" t="19640" b="10350"/>
          <a:stretch>
            <a:fillRect/>
          </a:stretch>
        </p:blipFill>
        <p:spPr>
          <a:xfrm>
            <a:off x="7849973" y="339991"/>
            <a:ext cx="3725425" cy="957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11010" b="11010"/>
          <a:stretch>
            <a:fillRect/>
          </a:stretch>
        </p:blipFill>
        <p:spPr>
          <a:xfrm>
            <a:off x="199388" y="170542"/>
            <a:ext cx="11793223" cy="6138938"/>
          </a:xfrm>
        </p:spPr>
      </p:pic>
      <p:grpSp>
        <p:nvGrpSpPr>
          <p:cNvPr id="16" name="Группа 9"/>
          <p:cNvGrpSpPr/>
          <p:nvPr/>
        </p:nvGrpSpPr>
        <p:grpSpPr>
          <a:xfrm rot="0">
            <a:off x="9982200" y="762000"/>
            <a:ext cx="1474275" cy="1014177"/>
            <a:chOff x="8438712" y="120167"/>
            <a:chExt cx="593090" cy="408940"/>
          </a:xfrm>
        </p:grpSpPr>
        <p:sp>
          <p:nvSpPr>
            <p:cNvPr id="17" name="bg object 18"/>
            <p:cNvSpPr/>
            <p:nvPr/>
          </p:nvSpPr>
          <p:spPr>
            <a:xfrm>
              <a:off x="8438712" y="120167"/>
              <a:ext cx="593090" cy="408940"/>
            </a:xfrm>
            <a:custGeom>
              <a:avLst/>
              <a:gdLst/>
              <a:rect l="l" t="t" r="r" b="b"/>
              <a:pathLst>
                <a:path w="593090" h="408940">
                  <a:moveTo>
                    <a:pt x="590524" y="0"/>
                  </a:moveTo>
                  <a:lnTo>
                    <a:pt x="189839" y="0"/>
                  </a:lnTo>
                  <a:lnTo>
                    <a:pt x="188010" y="1130"/>
                  </a:lnTo>
                  <a:lnTo>
                    <a:pt x="187198" y="2946"/>
                  </a:lnTo>
                  <a:lnTo>
                    <a:pt x="0" y="404355"/>
                  </a:lnTo>
                  <a:lnTo>
                    <a:pt x="4038" y="408762"/>
                  </a:lnTo>
                  <a:lnTo>
                    <a:pt x="591477" y="194957"/>
                  </a:lnTo>
                  <a:lnTo>
                    <a:pt x="592823" y="193014"/>
                  </a:lnTo>
                  <a:lnTo>
                    <a:pt x="592823" y="2286"/>
                  </a:lnTo>
                  <a:lnTo>
                    <a:pt x="590524" y="0"/>
                  </a:lnTo>
                  <a:close/>
                </a:path>
              </a:pathLst>
            </a:custGeom>
            <a:solidFill>
              <a:srgbClr val="fa3448"/>
            </a:solidFill>
          </p:spPr>
          <p:txBody>
            <a:bodyPr wrap="square" lIns="0" tIns="0" rIns="0" bIns="0"/>
            <a:lstStyle/>
            <a:p>
              <a:pPr lvl="0">
                <a:defRPr/>
              </a:pPr>
              <a:endParaRPr sz="2396">
                <a:latin typeface="Roboto"/>
              </a:endParaRPr>
            </a:p>
          </p:txBody>
        </p:sp>
        <p:sp>
          <p:nvSpPr>
            <p:cNvPr id="18" name="bg object 19"/>
            <p:cNvSpPr/>
            <p:nvPr/>
          </p:nvSpPr>
          <p:spPr>
            <a:xfrm>
              <a:off x="8635745" y="129810"/>
              <a:ext cx="384810" cy="175260"/>
            </a:xfrm>
            <a:custGeom>
              <a:avLst/>
              <a:gdLst/>
              <a:rect l="l" t="t" r="r" b="b"/>
              <a:pathLst>
                <a:path w="384809" h="175260">
                  <a:moveTo>
                    <a:pt x="333578" y="123405"/>
                  </a:moveTo>
                  <a:lnTo>
                    <a:pt x="326402" y="123405"/>
                  </a:lnTo>
                  <a:lnTo>
                    <a:pt x="326402" y="174561"/>
                  </a:lnTo>
                  <a:lnTo>
                    <a:pt x="334683" y="174561"/>
                  </a:lnTo>
                  <a:lnTo>
                    <a:pt x="340052" y="155778"/>
                  </a:lnTo>
                  <a:lnTo>
                    <a:pt x="333578" y="155778"/>
                  </a:lnTo>
                  <a:lnTo>
                    <a:pt x="333578" y="123405"/>
                  </a:lnTo>
                  <a:close/>
                </a:path>
                <a:path w="384809" h="175260">
                  <a:moveTo>
                    <a:pt x="351929" y="138506"/>
                  </a:moveTo>
                  <a:lnTo>
                    <a:pt x="344703" y="138506"/>
                  </a:lnTo>
                  <a:lnTo>
                    <a:pt x="344703" y="174561"/>
                  </a:lnTo>
                  <a:lnTo>
                    <a:pt x="351929" y="174561"/>
                  </a:lnTo>
                  <a:lnTo>
                    <a:pt x="351929" y="138506"/>
                  </a:lnTo>
                  <a:close/>
                </a:path>
                <a:path w="384809" h="175260">
                  <a:moveTo>
                    <a:pt x="351929" y="123405"/>
                  </a:moveTo>
                  <a:lnTo>
                    <a:pt x="343077" y="123405"/>
                  </a:lnTo>
                  <a:lnTo>
                    <a:pt x="336524" y="144525"/>
                  </a:lnTo>
                  <a:lnTo>
                    <a:pt x="333578" y="155778"/>
                  </a:lnTo>
                  <a:lnTo>
                    <a:pt x="340052" y="155778"/>
                  </a:lnTo>
                  <a:lnTo>
                    <a:pt x="341388" y="151104"/>
                  </a:lnTo>
                  <a:lnTo>
                    <a:pt x="344703" y="138506"/>
                  </a:lnTo>
                  <a:lnTo>
                    <a:pt x="351929" y="138506"/>
                  </a:lnTo>
                  <a:lnTo>
                    <a:pt x="351929" y="123405"/>
                  </a:lnTo>
                  <a:close/>
                </a:path>
                <a:path w="384809" h="175260">
                  <a:moveTo>
                    <a:pt x="316598" y="122821"/>
                  </a:moveTo>
                  <a:lnTo>
                    <a:pt x="300786" y="122821"/>
                  </a:lnTo>
                  <a:lnTo>
                    <a:pt x="296710" y="127507"/>
                  </a:lnTo>
                  <a:lnTo>
                    <a:pt x="296710" y="170472"/>
                  </a:lnTo>
                  <a:lnTo>
                    <a:pt x="300786" y="175158"/>
                  </a:lnTo>
                  <a:lnTo>
                    <a:pt x="316598" y="175158"/>
                  </a:lnTo>
                  <a:lnTo>
                    <a:pt x="320687" y="170472"/>
                  </a:lnTo>
                  <a:lnTo>
                    <a:pt x="320687" y="167766"/>
                  </a:lnTo>
                  <a:lnTo>
                    <a:pt x="306362" y="167766"/>
                  </a:lnTo>
                  <a:lnTo>
                    <a:pt x="304723" y="166471"/>
                  </a:lnTo>
                  <a:lnTo>
                    <a:pt x="304723" y="131521"/>
                  </a:lnTo>
                  <a:lnTo>
                    <a:pt x="306362" y="130098"/>
                  </a:lnTo>
                  <a:lnTo>
                    <a:pt x="320687" y="130098"/>
                  </a:lnTo>
                  <a:lnTo>
                    <a:pt x="320687" y="127507"/>
                  </a:lnTo>
                  <a:lnTo>
                    <a:pt x="316598" y="122821"/>
                  </a:lnTo>
                  <a:close/>
                </a:path>
                <a:path w="384809" h="175260">
                  <a:moveTo>
                    <a:pt x="320687" y="155486"/>
                  </a:moveTo>
                  <a:lnTo>
                    <a:pt x="313067" y="155486"/>
                  </a:lnTo>
                  <a:lnTo>
                    <a:pt x="313067" y="166471"/>
                  </a:lnTo>
                  <a:lnTo>
                    <a:pt x="311467" y="167766"/>
                  </a:lnTo>
                  <a:lnTo>
                    <a:pt x="320687" y="167766"/>
                  </a:lnTo>
                  <a:lnTo>
                    <a:pt x="320687" y="155486"/>
                  </a:lnTo>
                  <a:close/>
                </a:path>
                <a:path w="384809" h="175260">
                  <a:moveTo>
                    <a:pt x="320687" y="130098"/>
                  </a:moveTo>
                  <a:lnTo>
                    <a:pt x="311467" y="130098"/>
                  </a:lnTo>
                  <a:lnTo>
                    <a:pt x="313067" y="131521"/>
                  </a:lnTo>
                  <a:lnTo>
                    <a:pt x="313067" y="140652"/>
                  </a:lnTo>
                  <a:lnTo>
                    <a:pt x="320687" y="140652"/>
                  </a:lnTo>
                  <a:lnTo>
                    <a:pt x="320687" y="130098"/>
                  </a:lnTo>
                  <a:close/>
                </a:path>
                <a:path w="384809" h="175260">
                  <a:moveTo>
                    <a:pt x="287172" y="122821"/>
                  </a:moveTo>
                  <a:lnTo>
                    <a:pt x="271373" y="122821"/>
                  </a:lnTo>
                  <a:lnTo>
                    <a:pt x="267284" y="127507"/>
                  </a:lnTo>
                  <a:lnTo>
                    <a:pt x="267284" y="170472"/>
                  </a:lnTo>
                  <a:lnTo>
                    <a:pt x="271373" y="175158"/>
                  </a:lnTo>
                  <a:lnTo>
                    <a:pt x="287172" y="175158"/>
                  </a:lnTo>
                  <a:lnTo>
                    <a:pt x="291274" y="170472"/>
                  </a:lnTo>
                  <a:lnTo>
                    <a:pt x="291274" y="167766"/>
                  </a:lnTo>
                  <a:lnTo>
                    <a:pt x="276961" y="167766"/>
                  </a:lnTo>
                  <a:lnTo>
                    <a:pt x="275348" y="166471"/>
                  </a:lnTo>
                  <a:lnTo>
                    <a:pt x="275348" y="131521"/>
                  </a:lnTo>
                  <a:lnTo>
                    <a:pt x="276961" y="130098"/>
                  </a:lnTo>
                  <a:lnTo>
                    <a:pt x="291274" y="130098"/>
                  </a:lnTo>
                  <a:lnTo>
                    <a:pt x="291274" y="127507"/>
                  </a:lnTo>
                  <a:lnTo>
                    <a:pt x="287172" y="122821"/>
                  </a:lnTo>
                  <a:close/>
                </a:path>
                <a:path w="384809" h="175260">
                  <a:moveTo>
                    <a:pt x="291274" y="155486"/>
                  </a:moveTo>
                  <a:lnTo>
                    <a:pt x="283654" y="155486"/>
                  </a:lnTo>
                  <a:lnTo>
                    <a:pt x="283654" y="166471"/>
                  </a:lnTo>
                  <a:lnTo>
                    <a:pt x="282041" y="167766"/>
                  </a:lnTo>
                  <a:lnTo>
                    <a:pt x="291274" y="167766"/>
                  </a:lnTo>
                  <a:lnTo>
                    <a:pt x="291274" y="155486"/>
                  </a:lnTo>
                  <a:close/>
                </a:path>
                <a:path w="384809" h="175260">
                  <a:moveTo>
                    <a:pt x="291274" y="130098"/>
                  </a:moveTo>
                  <a:lnTo>
                    <a:pt x="282041" y="130098"/>
                  </a:lnTo>
                  <a:lnTo>
                    <a:pt x="283654" y="131521"/>
                  </a:lnTo>
                  <a:lnTo>
                    <a:pt x="283654" y="140652"/>
                  </a:lnTo>
                  <a:lnTo>
                    <a:pt x="291274" y="140652"/>
                  </a:lnTo>
                  <a:lnTo>
                    <a:pt x="291274" y="130098"/>
                  </a:lnTo>
                  <a:close/>
                </a:path>
                <a:path w="384809" h="175260">
                  <a:moveTo>
                    <a:pt x="228460" y="123405"/>
                  </a:moveTo>
                  <a:lnTo>
                    <a:pt x="208559" y="123405"/>
                  </a:lnTo>
                  <a:lnTo>
                    <a:pt x="208559" y="174561"/>
                  </a:lnTo>
                  <a:lnTo>
                    <a:pt x="216598" y="174561"/>
                  </a:lnTo>
                  <a:lnTo>
                    <a:pt x="216598" y="155346"/>
                  </a:lnTo>
                  <a:lnTo>
                    <a:pt x="228460" y="155346"/>
                  </a:lnTo>
                  <a:lnTo>
                    <a:pt x="232384" y="150914"/>
                  </a:lnTo>
                  <a:lnTo>
                    <a:pt x="232384" y="148031"/>
                  </a:lnTo>
                  <a:lnTo>
                    <a:pt x="216598" y="148031"/>
                  </a:lnTo>
                  <a:lnTo>
                    <a:pt x="216598" y="130708"/>
                  </a:lnTo>
                  <a:lnTo>
                    <a:pt x="232384" y="130708"/>
                  </a:lnTo>
                  <a:lnTo>
                    <a:pt x="232384" y="127850"/>
                  </a:lnTo>
                  <a:lnTo>
                    <a:pt x="228460" y="123405"/>
                  </a:lnTo>
                  <a:close/>
                </a:path>
                <a:path w="384809" h="175260">
                  <a:moveTo>
                    <a:pt x="232384" y="130708"/>
                  </a:moveTo>
                  <a:lnTo>
                    <a:pt x="222961" y="130708"/>
                  </a:lnTo>
                  <a:lnTo>
                    <a:pt x="224370" y="131876"/>
                  </a:lnTo>
                  <a:lnTo>
                    <a:pt x="224370" y="146862"/>
                  </a:lnTo>
                  <a:lnTo>
                    <a:pt x="222961" y="148031"/>
                  </a:lnTo>
                  <a:lnTo>
                    <a:pt x="232384" y="148031"/>
                  </a:lnTo>
                  <a:lnTo>
                    <a:pt x="232384" y="130708"/>
                  </a:lnTo>
                  <a:close/>
                </a:path>
                <a:path w="384809" h="175260">
                  <a:moveTo>
                    <a:pt x="257416" y="122821"/>
                  </a:moveTo>
                  <a:lnTo>
                    <a:pt x="241604" y="122821"/>
                  </a:lnTo>
                  <a:lnTo>
                    <a:pt x="237324" y="127507"/>
                  </a:lnTo>
                  <a:lnTo>
                    <a:pt x="237324" y="170472"/>
                  </a:lnTo>
                  <a:lnTo>
                    <a:pt x="241604" y="175158"/>
                  </a:lnTo>
                  <a:lnTo>
                    <a:pt x="257416" y="175158"/>
                  </a:lnTo>
                  <a:lnTo>
                    <a:pt x="261721" y="170472"/>
                  </a:lnTo>
                  <a:lnTo>
                    <a:pt x="261721" y="167843"/>
                  </a:lnTo>
                  <a:lnTo>
                    <a:pt x="246964" y="167843"/>
                  </a:lnTo>
                  <a:lnTo>
                    <a:pt x="245338" y="166471"/>
                  </a:lnTo>
                  <a:lnTo>
                    <a:pt x="245338" y="131521"/>
                  </a:lnTo>
                  <a:lnTo>
                    <a:pt x="246964" y="130098"/>
                  </a:lnTo>
                  <a:lnTo>
                    <a:pt x="261721" y="130098"/>
                  </a:lnTo>
                  <a:lnTo>
                    <a:pt x="261721" y="127507"/>
                  </a:lnTo>
                  <a:lnTo>
                    <a:pt x="257416" y="122821"/>
                  </a:lnTo>
                  <a:close/>
                </a:path>
                <a:path w="384809" h="175260">
                  <a:moveTo>
                    <a:pt x="261721" y="130098"/>
                  </a:moveTo>
                  <a:lnTo>
                    <a:pt x="252095" y="130098"/>
                  </a:lnTo>
                  <a:lnTo>
                    <a:pt x="253695" y="131521"/>
                  </a:lnTo>
                  <a:lnTo>
                    <a:pt x="253695" y="166471"/>
                  </a:lnTo>
                  <a:lnTo>
                    <a:pt x="252095" y="167843"/>
                  </a:lnTo>
                  <a:lnTo>
                    <a:pt x="261721" y="167843"/>
                  </a:lnTo>
                  <a:lnTo>
                    <a:pt x="261721" y="130098"/>
                  </a:lnTo>
                  <a:close/>
                </a:path>
                <a:path w="384809" h="175260">
                  <a:moveTo>
                    <a:pt x="365442" y="123405"/>
                  </a:moveTo>
                  <a:lnTo>
                    <a:pt x="358267" y="123405"/>
                  </a:lnTo>
                  <a:lnTo>
                    <a:pt x="358267" y="174561"/>
                  </a:lnTo>
                  <a:lnTo>
                    <a:pt x="366509" y="174561"/>
                  </a:lnTo>
                  <a:lnTo>
                    <a:pt x="371929" y="155778"/>
                  </a:lnTo>
                  <a:lnTo>
                    <a:pt x="365442" y="155778"/>
                  </a:lnTo>
                  <a:lnTo>
                    <a:pt x="365442" y="123405"/>
                  </a:lnTo>
                  <a:close/>
                </a:path>
                <a:path w="384809" h="175260">
                  <a:moveTo>
                    <a:pt x="383819" y="138506"/>
                  </a:moveTo>
                  <a:lnTo>
                    <a:pt x="376542" y="138506"/>
                  </a:lnTo>
                  <a:lnTo>
                    <a:pt x="376542" y="174561"/>
                  </a:lnTo>
                  <a:lnTo>
                    <a:pt x="383819" y="174561"/>
                  </a:lnTo>
                  <a:lnTo>
                    <a:pt x="383819" y="138506"/>
                  </a:lnTo>
                  <a:close/>
                </a:path>
                <a:path w="384809" h="175260">
                  <a:moveTo>
                    <a:pt x="383819" y="123405"/>
                  </a:moveTo>
                  <a:lnTo>
                    <a:pt x="374942" y="123405"/>
                  </a:lnTo>
                  <a:lnTo>
                    <a:pt x="368363" y="144525"/>
                  </a:lnTo>
                  <a:lnTo>
                    <a:pt x="365442" y="155778"/>
                  </a:lnTo>
                  <a:lnTo>
                    <a:pt x="371929" y="155778"/>
                  </a:lnTo>
                  <a:lnTo>
                    <a:pt x="373278" y="151104"/>
                  </a:lnTo>
                  <a:lnTo>
                    <a:pt x="376542" y="138506"/>
                  </a:lnTo>
                  <a:lnTo>
                    <a:pt x="383819" y="138506"/>
                  </a:lnTo>
                  <a:lnTo>
                    <a:pt x="383819" y="123405"/>
                  </a:lnTo>
                  <a:close/>
                </a:path>
                <a:path w="384809" h="175260">
                  <a:moveTo>
                    <a:pt x="248577" y="61429"/>
                  </a:moveTo>
                  <a:lnTo>
                    <a:pt x="232778" y="61429"/>
                  </a:lnTo>
                  <a:lnTo>
                    <a:pt x="228460" y="66078"/>
                  </a:lnTo>
                  <a:lnTo>
                    <a:pt x="228460" y="109067"/>
                  </a:lnTo>
                  <a:lnTo>
                    <a:pt x="232778" y="113741"/>
                  </a:lnTo>
                  <a:lnTo>
                    <a:pt x="248577" y="113741"/>
                  </a:lnTo>
                  <a:lnTo>
                    <a:pt x="252895" y="109067"/>
                  </a:lnTo>
                  <a:lnTo>
                    <a:pt x="252895" y="106451"/>
                  </a:lnTo>
                  <a:lnTo>
                    <a:pt x="238112" y="106451"/>
                  </a:lnTo>
                  <a:lnTo>
                    <a:pt x="236524" y="105054"/>
                  </a:lnTo>
                  <a:lnTo>
                    <a:pt x="236524" y="70091"/>
                  </a:lnTo>
                  <a:lnTo>
                    <a:pt x="238112" y="68706"/>
                  </a:lnTo>
                  <a:lnTo>
                    <a:pt x="252895" y="68706"/>
                  </a:lnTo>
                  <a:lnTo>
                    <a:pt x="252895" y="66078"/>
                  </a:lnTo>
                  <a:lnTo>
                    <a:pt x="248577" y="61429"/>
                  </a:lnTo>
                  <a:close/>
                </a:path>
                <a:path w="384809" h="175260">
                  <a:moveTo>
                    <a:pt x="252895" y="68706"/>
                  </a:moveTo>
                  <a:lnTo>
                    <a:pt x="243243" y="68706"/>
                  </a:lnTo>
                  <a:lnTo>
                    <a:pt x="244868" y="70091"/>
                  </a:lnTo>
                  <a:lnTo>
                    <a:pt x="244868" y="105054"/>
                  </a:lnTo>
                  <a:lnTo>
                    <a:pt x="243243" y="106451"/>
                  </a:lnTo>
                  <a:lnTo>
                    <a:pt x="252895" y="106451"/>
                  </a:lnTo>
                  <a:lnTo>
                    <a:pt x="252895" y="68706"/>
                  </a:lnTo>
                  <a:close/>
                </a:path>
                <a:path w="384809" h="175260">
                  <a:moveTo>
                    <a:pt x="383819" y="62001"/>
                  </a:moveTo>
                  <a:lnTo>
                    <a:pt x="375754" y="62001"/>
                  </a:lnTo>
                  <a:lnTo>
                    <a:pt x="375754" y="113169"/>
                  </a:lnTo>
                  <a:lnTo>
                    <a:pt x="383819" y="113169"/>
                  </a:lnTo>
                  <a:lnTo>
                    <a:pt x="383819" y="62001"/>
                  </a:lnTo>
                  <a:close/>
                </a:path>
                <a:path w="384809" h="175260">
                  <a:moveTo>
                    <a:pt x="193344" y="62001"/>
                  </a:moveTo>
                  <a:lnTo>
                    <a:pt x="167957" y="62001"/>
                  </a:lnTo>
                  <a:lnTo>
                    <a:pt x="167957" y="113169"/>
                  </a:lnTo>
                  <a:lnTo>
                    <a:pt x="175983" y="113169"/>
                  </a:lnTo>
                  <a:lnTo>
                    <a:pt x="175983" y="69316"/>
                  </a:lnTo>
                  <a:lnTo>
                    <a:pt x="193344" y="69316"/>
                  </a:lnTo>
                  <a:lnTo>
                    <a:pt x="193344" y="62001"/>
                  </a:lnTo>
                  <a:close/>
                </a:path>
                <a:path w="384809" h="175260">
                  <a:moveTo>
                    <a:pt x="193344" y="69316"/>
                  </a:moveTo>
                  <a:lnTo>
                    <a:pt x="185140" y="69316"/>
                  </a:lnTo>
                  <a:lnTo>
                    <a:pt x="185140" y="113169"/>
                  </a:lnTo>
                  <a:lnTo>
                    <a:pt x="193344" y="113169"/>
                  </a:lnTo>
                  <a:lnTo>
                    <a:pt x="193344" y="69316"/>
                  </a:lnTo>
                  <a:close/>
                </a:path>
                <a:path w="384809" h="175260">
                  <a:moveTo>
                    <a:pt x="219633" y="62001"/>
                  </a:moveTo>
                  <a:lnTo>
                    <a:pt x="199745" y="62001"/>
                  </a:lnTo>
                  <a:lnTo>
                    <a:pt x="199745" y="113169"/>
                  </a:lnTo>
                  <a:lnTo>
                    <a:pt x="207784" y="113169"/>
                  </a:lnTo>
                  <a:lnTo>
                    <a:pt x="207784" y="93954"/>
                  </a:lnTo>
                  <a:lnTo>
                    <a:pt x="219633" y="93954"/>
                  </a:lnTo>
                  <a:lnTo>
                    <a:pt x="223558" y="89484"/>
                  </a:lnTo>
                  <a:lnTo>
                    <a:pt x="223558" y="86626"/>
                  </a:lnTo>
                  <a:lnTo>
                    <a:pt x="207784" y="86626"/>
                  </a:lnTo>
                  <a:lnTo>
                    <a:pt x="207784" y="69316"/>
                  </a:lnTo>
                  <a:lnTo>
                    <a:pt x="223558" y="69316"/>
                  </a:lnTo>
                  <a:lnTo>
                    <a:pt x="223558" y="66459"/>
                  </a:lnTo>
                  <a:lnTo>
                    <a:pt x="219633" y="62001"/>
                  </a:lnTo>
                  <a:close/>
                </a:path>
                <a:path w="384809" h="175260">
                  <a:moveTo>
                    <a:pt x="223558" y="69316"/>
                  </a:moveTo>
                  <a:lnTo>
                    <a:pt x="214147" y="69316"/>
                  </a:lnTo>
                  <a:lnTo>
                    <a:pt x="215544" y="70484"/>
                  </a:lnTo>
                  <a:lnTo>
                    <a:pt x="215544" y="85470"/>
                  </a:lnTo>
                  <a:lnTo>
                    <a:pt x="214147" y="86626"/>
                  </a:lnTo>
                  <a:lnTo>
                    <a:pt x="223558" y="86626"/>
                  </a:lnTo>
                  <a:lnTo>
                    <a:pt x="223558" y="69316"/>
                  </a:lnTo>
                  <a:close/>
                </a:path>
                <a:path w="384809" h="175260">
                  <a:moveTo>
                    <a:pt x="355358" y="62001"/>
                  </a:moveTo>
                  <a:lnTo>
                    <a:pt x="347306" y="62001"/>
                  </a:lnTo>
                  <a:lnTo>
                    <a:pt x="347306" y="113169"/>
                  </a:lnTo>
                  <a:lnTo>
                    <a:pt x="367195" y="113169"/>
                  </a:lnTo>
                  <a:lnTo>
                    <a:pt x="371157" y="108699"/>
                  </a:lnTo>
                  <a:lnTo>
                    <a:pt x="371157" y="105854"/>
                  </a:lnTo>
                  <a:lnTo>
                    <a:pt x="355358" y="105854"/>
                  </a:lnTo>
                  <a:lnTo>
                    <a:pt x="355358" y="88531"/>
                  </a:lnTo>
                  <a:lnTo>
                    <a:pt x="371157" y="88531"/>
                  </a:lnTo>
                  <a:lnTo>
                    <a:pt x="371157" y="85674"/>
                  </a:lnTo>
                  <a:lnTo>
                    <a:pt x="367195" y="81216"/>
                  </a:lnTo>
                  <a:lnTo>
                    <a:pt x="355358" y="81216"/>
                  </a:lnTo>
                  <a:lnTo>
                    <a:pt x="355358" y="62001"/>
                  </a:lnTo>
                  <a:close/>
                </a:path>
                <a:path w="384809" h="175260">
                  <a:moveTo>
                    <a:pt x="371157" y="88531"/>
                  </a:moveTo>
                  <a:lnTo>
                    <a:pt x="361721" y="88531"/>
                  </a:lnTo>
                  <a:lnTo>
                    <a:pt x="363105" y="89712"/>
                  </a:lnTo>
                  <a:lnTo>
                    <a:pt x="363105" y="104686"/>
                  </a:lnTo>
                  <a:lnTo>
                    <a:pt x="361721" y="105854"/>
                  </a:lnTo>
                  <a:lnTo>
                    <a:pt x="371157" y="105854"/>
                  </a:lnTo>
                  <a:lnTo>
                    <a:pt x="371157" y="88531"/>
                  </a:lnTo>
                  <a:close/>
                </a:path>
                <a:path w="384809" h="175260">
                  <a:moveTo>
                    <a:pt x="333794" y="69316"/>
                  </a:moveTo>
                  <a:lnTo>
                    <a:pt x="325716" y="69316"/>
                  </a:lnTo>
                  <a:lnTo>
                    <a:pt x="325716" y="113169"/>
                  </a:lnTo>
                  <a:lnTo>
                    <a:pt x="333794" y="113169"/>
                  </a:lnTo>
                  <a:lnTo>
                    <a:pt x="333794" y="69316"/>
                  </a:lnTo>
                  <a:close/>
                </a:path>
                <a:path w="384809" h="175260">
                  <a:moveTo>
                    <a:pt x="342214" y="62001"/>
                  </a:moveTo>
                  <a:lnTo>
                    <a:pt x="317360" y="62001"/>
                  </a:lnTo>
                  <a:lnTo>
                    <a:pt x="317360" y="69316"/>
                  </a:lnTo>
                  <a:lnTo>
                    <a:pt x="342214" y="69316"/>
                  </a:lnTo>
                  <a:lnTo>
                    <a:pt x="342214" y="62001"/>
                  </a:lnTo>
                  <a:close/>
                </a:path>
                <a:path w="384809" h="175260">
                  <a:moveTo>
                    <a:pt x="294665" y="62001"/>
                  </a:moveTo>
                  <a:lnTo>
                    <a:pt x="286626" y="62001"/>
                  </a:lnTo>
                  <a:lnTo>
                    <a:pt x="286626" y="113169"/>
                  </a:lnTo>
                  <a:lnTo>
                    <a:pt x="294665" y="113169"/>
                  </a:lnTo>
                  <a:lnTo>
                    <a:pt x="294665" y="97459"/>
                  </a:lnTo>
                  <a:lnTo>
                    <a:pt x="297154" y="92760"/>
                  </a:lnTo>
                  <a:lnTo>
                    <a:pt x="305177" y="92760"/>
                  </a:lnTo>
                  <a:lnTo>
                    <a:pt x="302044" y="84823"/>
                  </a:lnTo>
                  <a:lnTo>
                    <a:pt x="302311" y="84277"/>
                  </a:lnTo>
                  <a:lnTo>
                    <a:pt x="294665" y="84277"/>
                  </a:lnTo>
                  <a:lnTo>
                    <a:pt x="294665" y="62001"/>
                  </a:lnTo>
                  <a:close/>
                </a:path>
                <a:path w="384809" h="175260">
                  <a:moveTo>
                    <a:pt x="305177" y="92760"/>
                  </a:moveTo>
                  <a:lnTo>
                    <a:pt x="297154" y="92760"/>
                  </a:lnTo>
                  <a:lnTo>
                    <a:pt x="304990" y="113169"/>
                  </a:lnTo>
                  <a:lnTo>
                    <a:pt x="313232" y="113169"/>
                  </a:lnTo>
                  <a:lnTo>
                    <a:pt x="305177" y="92760"/>
                  </a:lnTo>
                  <a:close/>
                </a:path>
                <a:path w="384809" h="175260">
                  <a:moveTo>
                    <a:pt x="313232" y="62001"/>
                  </a:moveTo>
                  <a:lnTo>
                    <a:pt x="305181" y="62001"/>
                  </a:lnTo>
                  <a:lnTo>
                    <a:pt x="294665" y="84277"/>
                  </a:lnTo>
                  <a:lnTo>
                    <a:pt x="302311" y="84277"/>
                  </a:lnTo>
                  <a:lnTo>
                    <a:pt x="313232" y="62001"/>
                  </a:lnTo>
                  <a:close/>
                </a:path>
                <a:path w="384809" h="175260">
                  <a:moveTo>
                    <a:pt x="280860" y="62001"/>
                  </a:moveTo>
                  <a:lnTo>
                    <a:pt x="258914" y="62001"/>
                  </a:lnTo>
                  <a:lnTo>
                    <a:pt x="258914" y="113169"/>
                  </a:lnTo>
                  <a:lnTo>
                    <a:pt x="280860" y="113169"/>
                  </a:lnTo>
                  <a:lnTo>
                    <a:pt x="280860" y="105854"/>
                  </a:lnTo>
                  <a:lnTo>
                    <a:pt x="266941" y="105854"/>
                  </a:lnTo>
                  <a:lnTo>
                    <a:pt x="266941" y="90868"/>
                  </a:lnTo>
                  <a:lnTo>
                    <a:pt x="277990" y="90868"/>
                  </a:lnTo>
                  <a:lnTo>
                    <a:pt x="277990" y="83565"/>
                  </a:lnTo>
                  <a:lnTo>
                    <a:pt x="266941" y="83565"/>
                  </a:lnTo>
                  <a:lnTo>
                    <a:pt x="266941" y="69316"/>
                  </a:lnTo>
                  <a:lnTo>
                    <a:pt x="280860" y="69316"/>
                  </a:lnTo>
                  <a:lnTo>
                    <a:pt x="280860" y="62001"/>
                  </a:lnTo>
                  <a:close/>
                </a:path>
                <a:path w="384809" h="175260">
                  <a:moveTo>
                    <a:pt x="168046" y="609"/>
                  </a:moveTo>
                  <a:lnTo>
                    <a:pt x="160032" y="609"/>
                  </a:lnTo>
                  <a:lnTo>
                    <a:pt x="160032" y="51739"/>
                  </a:lnTo>
                  <a:lnTo>
                    <a:pt x="168046" y="51739"/>
                  </a:lnTo>
                  <a:lnTo>
                    <a:pt x="168046" y="29819"/>
                  </a:lnTo>
                  <a:lnTo>
                    <a:pt x="185369" y="29819"/>
                  </a:lnTo>
                  <a:lnTo>
                    <a:pt x="185369" y="22504"/>
                  </a:lnTo>
                  <a:lnTo>
                    <a:pt x="168046" y="22504"/>
                  </a:lnTo>
                  <a:lnTo>
                    <a:pt x="168046" y="609"/>
                  </a:lnTo>
                  <a:close/>
                </a:path>
                <a:path w="384809" h="175260">
                  <a:moveTo>
                    <a:pt x="185369" y="29819"/>
                  </a:moveTo>
                  <a:lnTo>
                    <a:pt x="177190" y="29819"/>
                  </a:lnTo>
                  <a:lnTo>
                    <a:pt x="177190" y="51739"/>
                  </a:lnTo>
                  <a:lnTo>
                    <a:pt x="185369" y="51739"/>
                  </a:lnTo>
                  <a:lnTo>
                    <a:pt x="185369" y="29819"/>
                  </a:lnTo>
                  <a:close/>
                </a:path>
                <a:path w="384809" h="175260">
                  <a:moveTo>
                    <a:pt x="185369" y="609"/>
                  </a:moveTo>
                  <a:lnTo>
                    <a:pt x="177190" y="609"/>
                  </a:lnTo>
                  <a:lnTo>
                    <a:pt x="177190" y="22504"/>
                  </a:lnTo>
                  <a:lnTo>
                    <a:pt x="185369" y="22504"/>
                  </a:lnTo>
                  <a:lnTo>
                    <a:pt x="185369" y="609"/>
                  </a:lnTo>
                  <a:close/>
                </a:path>
                <a:path w="384809" h="175260">
                  <a:moveTo>
                    <a:pt x="149682" y="0"/>
                  </a:moveTo>
                  <a:lnTo>
                    <a:pt x="133908" y="0"/>
                  </a:lnTo>
                  <a:lnTo>
                    <a:pt x="129565" y="4686"/>
                  </a:lnTo>
                  <a:lnTo>
                    <a:pt x="129565" y="47650"/>
                  </a:lnTo>
                  <a:lnTo>
                    <a:pt x="133908" y="52349"/>
                  </a:lnTo>
                  <a:lnTo>
                    <a:pt x="149682" y="52349"/>
                  </a:lnTo>
                  <a:lnTo>
                    <a:pt x="154000" y="47650"/>
                  </a:lnTo>
                  <a:lnTo>
                    <a:pt x="154000" y="45021"/>
                  </a:lnTo>
                  <a:lnTo>
                    <a:pt x="139242" y="45021"/>
                  </a:lnTo>
                  <a:lnTo>
                    <a:pt x="137629" y="43649"/>
                  </a:lnTo>
                  <a:lnTo>
                    <a:pt x="137629" y="8699"/>
                  </a:lnTo>
                  <a:lnTo>
                    <a:pt x="139242" y="7315"/>
                  </a:lnTo>
                  <a:lnTo>
                    <a:pt x="154000" y="7315"/>
                  </a:lnTo>
                  <a:lnTo>
                    <a:pt x="154000" y="4686"/>
                  </a:lnTo>
                  <a:lnTo>
                    <a:pt x="149682" y="0"/>
                  </a:lnTo>
                  <a:close/>
                </a:path>
                <a:path w="384809" h="175260">
                  <a:moveTo>
                    <a:pt x="154000" y="7315"/>
                  </a:moveTo>
                  <a:lnTo>
                    <a:pt x="144348" y="7315"/>
                  </a:lnTo>
                  <a:lnTo>
                    <a:pt x="145923" y="8699"/>
                  </a:lnTo>
                  <a:lnTo>
                    <a:pt x="145923" y="43649"/>
                  </a:lnTo>
                  <a:lnTo>
                    <a:pt x="144348" y="45021"/>
                  </a:lnTo>
                  <a:lnTo>
                    <a:pt x="154000" y="45021"/>
                  </a:lnTo>
                  <a:lnTo>
                    <a:pt x="154000" y="7315"/>
                  </a:lnTo>
                  <a:close/>
                </a:path>
                <a:path w="384809" h="175260">
                  <a:moveTo>
                    <a:pt x="384670" y="609"/>
                  </a:moveTo>
                  <a:lnTo>
                    <a:pt x="362737" y="609"/>
                  </a:lnTo>
                  <a:lnTo>
                    <a:pt x="362737" y="51739"/>
                  </a:lnTo>
                  <a:lnTo>
                    <a:pt x="384670" y="51739"/>
                  </a:lnTo>
                  <a:lnTo>
                    <a:pt x="384670" y="44449"/>
                  </a:lnTo>
                  <a:lnTo>
                    <a:pt x="370751" y="44449"/>
                  </a:lnTo>
                  <a:lnTo>
                    <a:pt x="370751" y="29451"/>
                  </a:lnTo>
                  <a:lnTo>
                    <a:pt x="381838" y="29451"/>
                  </a:lnTo>
                  <a:lnTo>
                    <a:pt x="381838" y="22148"/>
                  </a:lnTo>
                  <a:lnTo>
                    <a:pt x="370751" y="22148"/>
                  </a:lnTo>
                  <a:lnTo>
                    <a:pt x="370751" y="7899"/>
                  </a:lnTo>
                  <a:lnTo>
                    <a:pt x="384670" y="7899"/>
                  </a:lnTo>
                  <a:lnTo>
                    <a:pt x="384670" y="609"/>
                  </a:lnTo>
                  <a:close/>
                </a:path>
                <a:path w="384809" h="175260">
                  <a:moveTo>
                    <a:pt x="210527" y="609"/>
                  </a:moveTo>
                  <a:lnTo>
                    <a:pt x="198767" y="609"/>
                  </a:lnTo>
                  <a:lnTo>
                    <a:pt x="190563" y="51739"/>
                  </a:lnTo>
                  <a:lnTo>
                    <a:pt x="197942" y="51739"/>
                  </a:lnTo>
                  <a:lnTo>
                    <a:pt x="199364" y="42481"/>
                  </a:lnTo>
                  <a:lnTo>
                    <a:pt x="217256" y="42481"/>
                  </a:lnTo>
                  <a:lnTo>
                    <a:pt x="216140" y="35534"/>
                  </a:lnTo>
                  <a:lnTo>
                    <a:pt x="200380" y="35534"/>
                  </a:lnTo>
                  <a:lnTo>
                    <a:pt x="204254" y="9664"/>
                  </a:lnTo>
                  <a:lnTo>
                    <a:pt x="211983" y="9664"/>
                  </a:lnTo>
                  <a:lnTo>
                    <a:pt x="210527" y="609"/>
                  </a:lnTo>
                  <a:close/>
                </a:path>
                <a:path w="384809" h="175260">
                  <a:moveTo>
                    <a:pt x="217256" y="42481"/>
                  </a:moveTo>
                  <a:lnTo>
                    <a:pt x="209219" y="42481"/>
                  </a:lnTo>
                  <a:lnTo>
                    <a:pt x="210629" y="51739"/>
                  </a:lnTo>
                  <a:lnTo>
                    <a:pt x="218744" y="51739"/>
                  </a:lnTo>
                  <a:lnTo>
                    <a:pt x="217256" y="42481"/>
                  </a:lnTo>
                  <a:close/>
                </a:path>
                <a:path w="384809" h="175260">
                  <a:moveTo>
                    <a:pt x="211983" y="9664"/>
                  </a:moveTo>
                  <a:lnTo>
                    <a:pt x="204254" y="9664"/>
                  </a:lnTo>
                  <a:lnTo>
                    <a:pt x="208127" y="35534"/>
                  </a:lnTo>
                  <a:lnTo>
                    <a:pt x="216140" y="35534"/>
                  </a:lnTo>
                  <a:lnTo>
                    <a:pt x="211983" y="9664"/>
                  </a:lnTo>
                  <a:close/>
                </a:path>
                <a:path w="384809" h="175260">
                  <a:moveTo>
                    <a:pt x="71742" y="609"/>
                  </a:moveTo>
                  <a:lnTo>
                    <a:pt x="63690" y="609"/>
                  </a:lnTo>
                  <a:lnTo>
                    <a:pt x="63690" y="51739"/>
                  </a:lnTo>
                  <a:lnTo>
                    <a:pt x="84747" y="51739"/>
                  </a:lnTo>
                  <a:lnTo>
                    <a:pt x="84747" y="58623"/>
                  </a:lnTo>
                  <a:lnTo>
                    <a:pt x="92570" y="58623"/>
                  </a:lnTo>
                  <a:lnTo>
                    <a:pt x="92570" y="44602"/>
                  </a:lnTo>
                  <a:lnTo>
                    <a:pt x="89077" y="44602"/>
                  </a:lnTo>
                  <a:lnTo>
                    <a:pt x="89077" y="44449"/>
                  </a:lnTo>
                  <a:lnTo>
                    <a:pt x="71742" y="44449"/>
                  </a:lnTo>
                  <a:lnTo>
                    <a:pt x="71742" y="609"/>
                  </a:lnTo>
                  <a:close/>
                </a:path>
                <a:path w="384809" h="175260">
                  <a:moveTo>
                    <a:pt x="89077" y="609"/>
                  </a:moveTo>
                  <a:lnTo>
                    <a:pt x="80873" y="609"/>
                  </a:lnTo>
                  <a:lnTo>
                    <a:pt x="80873" y="44449"/>
                  </a:lnTo>
                  <a:lnTo>
                    <a:pt x="89077" y="44449"/>
                  </a:lnTo>
                  <a:lnTo>
                    <a:pt x="89077" y="609"/>
                  </a:lnTo>
                  <a:close/>
                </a:path>
                <a:path w="384809" h="175260">
                  <a:moveTo>
                    <a:pt x="296049" y="609"/>
                  </a:moveTo>
                  <a:lnTo>
                    <a:pt x="288036" y="609"/>
                  </a:lnTo>
                  <a:lnTo>
                    <a:pt x="288036" y="51739"/>
                  </a:lnTo>
                  <a:lnTo>
                    <a:pt x="296049" y="51739"/>
                  </a:lnTo>
                  <a:lnTo>
                    <a:pt x="296049" y="29819"/>
                  </a:lnTo>
                  <a:lnTo>
                    <a:pt x="313410" y="29819"/>
                  </a:lnTo>
                  <a:lnTo>
                    <a:pt x="313410" y="22504"/>
                  </a:lnTo>
                  <a:lnTo>
                    <a:pt x="296049" y="22504"/>
                  </a:lnTo>
                  <a:lnTo>
                    <a:pt x="296049" y="609"/>
                  </a:lnTo>
                  <a:close/>
                </a:path>
                <a:path w="384809" h="175260">
                  <a:moveTo>
                    <a:pt x="313410" y="29819"/>
                  </a:moveTo>
                  <a:lnTo>
                    <a:pt x="305219" y="29819"/>
                  </a:lnTo>
                  <a:lnTo>
                    <a:pt x="305219" y="51739"/>
                  </a:lnTo>
                  <a:lnTo>
                    <a:pt x="313410" y="51739"/>
                  </a:lnTo>
                  <a:lnTo>
                    <a:pt x="313410" y="29819"/>
                  </a:lnTo>
                  <a:close/>
                </a:path>
                <a:path w="384809" h="175260">
                  <a:moveTo>
                    <a:pt x="313410" y="609"/>
                  </a:moveTo>
                  <a:lnTo>
                    <a:pt x="305219" y="609"/>
                  </a:lnTo>
                  <a:lnTo>
                    <a:pt x="305219" y="22504"/>
                  </a:lnTo>
                  <a:lnTo>
                    <a:pt x="313410" y="22504"/>
                  </a:lnTo>
                  <a:lnTo>
                    <a:pt x="313410" y="609"/>
                  </a:lnTo>
                  <a:close/>
                </a:path>
                <a:path w="384809" h="175260">
                  <a:moveTo>
                    <a:pt x="266509" y="609"/>
                  </a:moveTo>
                  <a:lnTo>
                    <a:pt x="258483" y="609"/>
                  </a:lnTo>
                  <a:lnTo>
                    <a:pt x="258483" y="51739"/>
                  </a:lnTo>
                  <a:lnTo>
                    <a:pt x="278358" y="51739"/>
                  </a:lnTo>
                  <a:lnTo>
                    <a:pt x="282295" y="47320"/>
                  </a:lnTo>
                  <a:lnTo>
                    <a:pt x="282295" y="44449"/>
                  </a:lnTo>
                  <a:lnTo>
                    <a:pt x="266509" y="44449"/>
                  </a:lnTo>
                  <a:lnTo>
                    <a:pt x="266509" y="27139"/>
                  </a:lnTo>
                  <a:lnTo>
                    <a:pt x="282295" y="27139"/>
                  </a:lnTo>
                  <a:lnTo>
                    <a:pt x="282295" y="24282"/>
                  </a:lnTo>
                  <a:lnTo>
                    <a:pt x="278358" y="19837"/>
                  </a:lnTo>
                  <a:lnTo>
                    <a:pt x="266509" y="19837"/>
                  </a:lnTo>
                  <a:lnTo>
                    <a:pt x="266509" y="609"/>
                  </a:lnTo>
                  <a:close/>
                </a:path>
                <a:path w="384809" h="175260">
                  <a:moveTo>
                    <a:pt x="282295" y="27139"/>
                  </a:moveTo>
                  <a:lnTo>
                    <a:pt x="272859" y="27139"/>
                  </a:lnTo>
                  <a:lnTo>
                    <a:pt x="274294" y="28295"/>
                  </a:lnTo>
                  <a:lnTo>
                    <a:pt x="274294" y="43281"/>
                  </a:lnTo>
                  <a:lnTo>
                    <a:pt x="272859" y="44449"/>
                  </a:lnTo>
                  <a:lnTo>
                    <a:pt x="282295" y="44449"/>
                  </a:lnTo>
                  <a:lnTo>
                    <a:pt x="282295" y="27139"/>
                  </a:lnTo>
                  <a:close/>
                </a:path>
                <a:path w="384809" h="175260">
                  <a:moveTo>
                    <a:pt x="327837" y="609"/>
                  </a:moveTo>
                  <a:lnTo>
                    <a:pt x="319811" y="609"/>
                  </a:lnTo>
                  <a:lnTo>
                    <a:pt x="319811" y="51739"/>
                  </a:lnTo>
                  <a:lnTo>
                    <a:pt x="339699" y="51739"/>
                  </a:lnTo>
                  <a:lnTo>
                    <a:pt x="343623" y="47320"/>
                  </a:lnTo>
                  <a:lnTo>
                    <a:pt x="343623" y="44449"/>
                  </a:lnTo>
                  <a:lnTo>
                    <a:pt x="327837" y="44449"/>
                  </a:lnTo>
                  <a:lnTo>
                    <a:pt x="327837" y="27139"/>
                  </a:lnTo>
                  <a:lnTo>
                    <a:pt x="343623" y="27139"/>
                  </a:lnTo>
                  <a:lnTo>
                    <a:pt x="343623" y="24282"/>
                  </a:lnTo>
                  <a:lnTo>
                    <a:pt x="339699" y="19837"/>
                  </a:lnTo>
                  <a:lnTo>
                    <a:pt x="327837" y="19837"/>
                  </a:lnTo>
                  <a:lnTo>
                    <a:pt x="327837" y="609"/>
                  </a:lnTo>
                  <a:close/>
                </a:path>
                <a:path w="384809" h="175260">
                  <a:moveTo>
                    <a:pt x="343623" y="27139"/>
                  </a:moveTo>
                  <a:lnTo>
                    <a:pt x="334213" y="27139"/>
                  </a:lnTo>
                  <a:lnTo>
                    <a:pt x="335610" y="28295"/>
                  </a:lnTo>
                  <a:lnTo>
                    <a:pt x="335610" y="43281"/>
                  </a:lnTo>
                  <a:lnTo>
                    <a:pt x="334213" y="44449"/>
                  </a:lnTo>
                  <a:lnTo>
                    <a:pt x="343623" y="44449"/>
                  </a:lnTo>
                  <a:lnTo>
                    <a:pt x="343623" y="27139"/>
                  </a:lnTo>
                  <a:close/>
                </a:path>
                <a:path w="384809" h="175260">
                  <a:moveTo>
                    <a:pt x="251942" y="609"/>
                  </a:moveTo>
                  <a:lnTo>
                    <a:pt x="229222" y="609"/>
                  </a:lnTo>
                  <a:lnTo>
                    <a:pt x="227711" y="43992"/>
                  </a:lnTo>
                  <a:lnTo>
                    <a:pt x="226568" y="44526"/>
                  </a:lnTo>
                  <a:lnTo>
                    <a:pt x="222923" y="44526"/>
                  </a:lnTo>
                  <a:lnTo>
                    <a:pt x="222923" y="51815"/>
                  </a:lnTo>
                  <a:lnTo>
                    <a:pt x="232219" y="51815"/>
                  </a:lnTo>
                  <a:lnTo>
                    <a:pt x="235559" y="48158"/>
                  </a:lnTo>
                  <a:lnTo>
                    <a:pt x="235864" y="38836"/>
                  </a:lnTo>
                  <a:lnTo>
                    <a:pt x="236753" y="7899"/>
                  </a:lnTo>
                  <a:lnTo>
                    <a:pt x="251942" y="7899"/>
                  </a:lnTo>
                  <a:lnTo>
                    <a:pt x="251942" y="609"/>
                  </a:lnTo>
                  <a:close/>
                </a:path>
                <a:path w="384809" h="175260">
                  <a:moveTo>
                    <a:pt x="251942" y="7899"/>
                  </a:moveTo>
                  <a:lnTo>
                    <a:pt x="243725" y="7899"/>
                  </a:lnTo>
                  <a:lnTo>
                    <a:pt x="243725" y="51739"/>
                  </a:lnTo>
                  <a:lnTo>
                    <a:pt x="251942" y="51739"/>
                  </a:lnTo>
                  <a:lnTo>
                    <a:pt x="251942" y="7899"/>
                  </a:lnTo>
                  <a:close/>
                </a:path>
                <a:path w="384809" h="175260">
                  <a:moveTo>
                    <a:pt x="105283" y="609"/>
                  </a:moveTo>
                  <a:lnTo>
                    <a:pt x="98094" y="609"/>
                  </a:lnTo>
                  <a:lnTo>
                    <a:pt x="98094" y="51739"/>
                  </a:lnTo>
                  <a:lnTo>
                    <a:pt x="106375" y="51739"/>
                  </a:lnTo>
                  <a:lnTo>
                    <a:pt x="111740" y="32981"/>
                  </a:lnTo>
                  <a:lnTo>
                    <a:pt x="105283" y="32981"/>
                  </a:lnTo>
                  <a:lnTo>
                    <a:pt x="105283" y="609"/>
                  </a:lnTo>
                  <a:close/>
                </a:path>
                <a:path w="384809" h="175260">
                  <a:moveTo>
                    <a:pt x="123609" y="15735"/>
                  </a:moveTo>
                  <a:lnTo>
                    <a:pt x="116408" y="15735"/>
                  </a:lnTo>
                  <a:lnTo>
                    <a:pt x="116408" y="51739"/>
                  </a:lnTo>
                  <a:lnTo>
                    <a:pt x="123609" y="51739"/>
                  </a:lnTo>
                  <a:lnTo>
                    <a:pt x="123609" y="15735"/>
                  </a:lnTo>
                  <a:close/>
                </a:path>
                <a:path w="384809" h="175260">
                  <a:moveTo>
                    <a:pt x="123609" y="609"/>
                  </a:moveTo>
                  <a:lnTo>
                    <a:pt x="114782" y="609"/>
                  </a:lnTo>
                  <a:lnTo>
                    <a:pt x="108204" y="21716"/>
                  </a:lnTo>
                  <a:lnTo>
                    <a:pt x="105283" y="32981"/>
                  </a:lnTo>
                  <a:lnTo>
                    <a:pt x="111740" y="32981"/>
                  </a:lnTo>
                  <a:lnTo>
                    <a:pt x="113080" y="28295"/>
                  </a:lnTo>
                  <a:lnTo>
                    <a:pt x="116408" y="15735"/>
                  </a:lnTo>
                  <a:lnTo>
                    <a:pt x="123609" y="15735"/>
                  </a:lnTo>
                  <a:lnTo>
                    <a:pt x="123609" y="609"/>
                  </a:lnTo>
                  <a:close/>
                </a:path>
                <a:path w="384809" h="175260">
                  <a:moveTo>
                    <a:pt x="50431" y="609"/>
                  </a:moveTo>
                  <a:lnTo>
                    <a:pt x="38658" y="609"/>
                  </a:lnTo>
                  <a:lnTo>
                    <a:pt x="30454" y="51739"/>
                  </a:lnTo>
                  <a:lnTo>
                    <a:pt x="37846" y="51739"/>
                  </a:lnTo>
                  <a:lnTo>
                    <a:pt x="39243" y="42481"/>
                  </a:lnTo>
                  <a:lnTo>
                    <a:pt x="57150" y="42481"/>
                  </a:lnTo>
                  <a:lnTo>
                    <a:pt x="56035" y="35534"/>
                  </a:lnTo>
                  <a:lnTo>
                    <a:pt x="40271" y="35534"/>
                  </a:lnTo>
                  <a:lnTo>
                    <a:pt x="44145" y="9664"/>
                  </a:lnTo>
                  <a:lnTo>
                    <a:pt x="51884" y="9664"/>
                  </a:lnTo>
                  <a:lnTo>
                    <a:pt x="50431" y="609"/>
                  </a:lnTo>
                  <a:close/>
                </a:path>
                <a:path w="384809" h="175260">
                  <a:moveTo>
                    <a:pt x="57150" y="42481"/>
                  </a:moveTo>
                  <a:lnTo>
                    <a:pt x="49136" y="42481"/>
                  </a:lnTo>
                  <a:lnTo>
                    <a:pt x="50507" y="51739"/>
                  </a:lnTo>
                  <a:lnTo>
                    <a:pt x="58635" y="51739"/>
                  </a:lnTo>
                  <a:lnTo>
                    <a:pt x="57150" y="42481"/>
                  </a:lnTo>
                  <a:close/>
                </a:path>
                <a:path w="384809" h="175260">
                  <a:moveTo>
                    <a:pt x="51884" y="9664"/>
                  </a:moveTo>
                  <a:lnTo>
                    <a:pt x="44145" y="9664"/>
                  </a:lnTo>
                  <a:lnTo>
                    <a:pt x="48018" y="35534"/>
                  </a:lnTo>
                  <a:lnTo>
                    <a:pt x="56035" y="35534"/>
                  </a:lnTo>
                  <a:lnTo>
                    <a:pt x="51884" y="9664"/>
                  </a:lnTo>
                  <a:close/>
                </a:path>
                <a:path w="384809" h="175260">
                  <a:moveTo>
                    <a:pt x="356285" y="609"/>
                  </a:moveTo>
                  <a:lnTo>
                    <a:pt x="348246" y="609"/>
                  </a:lnTo>
                  <a:lnTo>
                    <a:pt x="348246" y="51739"/>
                  </a:lnTo>
                  <a:lnTo>
                    <a:pt x="356285" y="51739"/>
                  </a:lnTo>
                  <a:lnTo>
                    <a:pt x="356285" y="609"/>
                  </a:lnTo>
                  <a:close/>
                </a:path>
                <a:path w="384809" h="175260">
                  <a:moveTo>
                    <a:pt x="8039" y="609"/>
                  </a:moveTo>
                  <a:lnTo>
                    <a:pt x="0" y="609"/>
                  </a:lnTo>
                  <a:lnTo>
                    <a:pt x="0" y="51739"/>
                  </a:lnTo>
                  <a:lnTo>
                    <a:pt x="8039" y="51739"/>
                  </a:lnTo>
                  <a:lnTo>
                    <a:pt x="8039" y="29819"/>
                  </a:lnTo>
                  <a:lnTo>
                    <a:pt x="25374" y="29819"/>
                  </a:lnTo>
                  <a:lnTo>
                    <a:pt x="25374" y="22504"/>
                  </a:lnTo>
                  <a:lnTo>
                    <a:pt x="8039" y="22504"/>
                  </a:lnTo>
                  <a:lnTo>
                    <a:pt x="8039" y="609"/>
                  </a:lnTo>
                  <a:close/>
                </a:path>
                <a:path w="384809" h="175260">
                  <a:moveTo>
                    <a:pt x="25374" y="29819"/>
                  </a:moveTo>
                  <a:lnTo>
                    <a:pt x="17170" y="29819"/>
                  </a:lnTo>
                  <a:lnTo>
                    <a:pt x="17170" y="51739"/>
                  </a:lnTo>
                  <a:lnTo>
                    <a:pt x="25374" y="51739"/>
                  </a:lnTo>
                  <a:lnTo>
                    <a:pt x="25374" y="29819"/>
                  </a:lnTo>
                  <a:close/>
                </a:path>
                <a:path w="384809" h="175260">
                  <a:moveTo>
                    <a:pt x="25374" y="609"/>
                  </a:moveTo>
                  <a:lnTo>
                    <a:pt x="17170" y="609"/>
                  </a:lnTo>
                  <a:lnTo>
                    <a:pt x="17170" y="22504"/>
                  </a:lnTo>
                  <a:lnTo>
                    <a:pt x="25374" y="22504"/>
                  </a:lnTo>
                  <a:lnTo>
                    <a:pt x="25374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pPr lvl="0">
                <a:defRPr/>
              </a:pPr>
              <a:endParaRPr sz="2396">
                <a:latin typeface="Roboto"/>
              </a:endParaRPr>
            </a:p>
          </p:txBody>
        </p:sp>
      </p:grpSp>
      <p:sp>
        <p:nvSpPr>
          <p:cNvPr id="19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56947"/>
            <a:ext cx="533400" cy="381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20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20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257</ep:Words>
  <ep:PresentationFormat>Широкоэкранный</ep:PresentationFormat>
  <ep:Paragraphs>26</ep:Paragraphs>
  <ep:Slides>7</ep:Slides>
  <ep:Notes>5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7</vt:i4>
      </vt:variant>
    </vt:vector>
  </ep:HeadingPairs>
  <ep: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2023-01-12T05:09:27.000</dcterms:created>
  <dc:creator>Тушинская Виктория Юрьевна</dc:creator>
  <cp:lastModifiedBy>ь</cp:lastModifiedBy>
  <dcterms:modified xsi:type="dcterms:W3CDTF">2025-08-18T17:24:05.672</dcterms:modified>
  <cp:revision>811</cp:revision>
  <dc:title>Презентация PowerPoint</dc:title>
  <cp:version>0906.0100.01</cp:version>
</cp:coreProperties>
</file>